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3" r:id="rId3"/>
    <p:sldId id="322" r:id="rId4"/>
    <p:sldId id="357" r:id="rId5"/>
    <p:sldId id="356" r:id="rId6"/>
    <p:sldId id="360" r:id="rId7"/>
    <p:sldId id="359" r:id="rId8"/>
    <p:sldId id="361" r:id="rId9"/>
    <p:sldId id="353" r:id="rId10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E1"/>
    <a:srgbClr val="A02878"/>
    <a:srgbClr val="5AA842"/>
    <a:srgbClr val="8B5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5831F2-B1B0-44B9-8F1E-47C319D027B1}" v="357" dt="2024-08-18T23:35:09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74" d="100"/>
          <a:sy n="74" d="100"/>
        </p:scale>
        <p:origin x="2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Kuniega" userId="999f7fd1-0dc3-4cba-81fd-6a42a8d75a98" providerId="ADAL" clId="{BA5831F2-B1B0-44B9-8F1E-47C319D027B1}"/>
    <pc:docChg chg="undo redo custSel addSld delSld modSld">
      <pc:chgData name="Michael Kuniega" userId="999f7fd1-0dc3-4cba-81fd-6a42a8d75a98" providerId="ADAL" clId="{BA5831F2-B1B0-44B9-8F1E-47C319D027B1}" dt="2024-08-19T00:08:21.777" v="866" actId="1076"/>
      <pc:docMkLst>
        <pc:docMk/>
      </pc:docMkLst>
      <pc:sldChg chg="modSp mod">
        <pc:chgData name="Michael Kuniega" userId="999f7fd1-0dc3-4cba-81fd-6a42a8d75a98" providerId="ADAL" clId="{BA5831F2-B1B0-44B9-8F1E-47C319D027B1}" dt="2024-08-18T23:08:08.852" v="6" actId="20577"/>
        <pc:sldMkLst>
          <pc:docMk/>
          <pc:sldMk cId="2032374016" sldId="256"/>
        </pc:sldMkLst>
        <pc:spChg chg="mod">
          <ac:chgData name="Michael Kuniega" userId="999f7fd1-0dc3-4cba-81fd-6a42a8d75a98" providerId="ADAL" clId="{BA5831F2-B1B0-44B9-8F1E-47C319D027B1}" dt="2024-08-18T23:08:08.852" v="6" actId="20577"/>
          <ac:spMkLst>
            <pc:docMk/>
            <pc:sldMk cId="2032374016" sldId="256"/>
            <ac:spMk id="2" creationId="{4DDBA414-A5D8-42CE-90A8-3440275E8880}"/>
          </ac:spMkLst>
        </pc:spChg>
      </pc:sldChg>
      <pc:sldChg chg="addSp delSp modSp mod">
        <pc:chgData name="Michael Kuniega" userId="999f7fd1-0dc3-4cba-81fd-6a42a8d75a98" providerId="ADAL" clId="{BA5831F2-B1B0-44B9-8F1E-47C319D027B1}" dt="2024-08-18T23:12:07.448" v="302" actId="20577"/>
        <pc:sldMkLst>
          <pc:docMk/>
          <pc:sldMk cId="1949714147" sldId="293"/>
        </pc:sldMkLst>
        <pc:spChg chg="mod">
          <ac:chgData name="Michael Kuniega" userId="999f7fd1-0dc3-4cba-81fd-6a42a8d75a98" providerId="ADAL" clId="{BA5831F2-B1B0-44B9-8F1E-47C319D027B1}" dt="2024-08-18T23:10:17.766" v="212" actId="403"/>
          <ac:spMkLst>
            <pc:docMk/>
            <pc:sldMk cId="1949714147" sldId="293"/>
            <ac:spMk id="2" creationId="{8E01C59E-0269-4562-98A3-84F58A21461D}"/>
          </ac:spMkLst>
        </pc:spChg>
        <pc:spChg chg="mod">
          <ac:chgData name="Michael Kuniega" userId="999f7fd1-0dc3-4cba-81fd-6a42a8d75a98" providerId="ADAL" clId="{BA5831F2-B1B0-44B9-8F1E-47C319D027B1}" dt="2024-08-18T23:12:07.448" v="302" actId="20577"/>
          <ac:spMkLst>
            <pc:docMk/>
            <pc:sldMk cId="1949714147" sldId="293"/>
            <ac:spMk id="11" creationId="{6A9FA501-0A8B-7C0F-120A-35714465874B}"/>
          </ac:spMkLst>
        </pc:spChg>
        <pc:spChg chg="mod">
          <ac:chgData name="Michael Kuniega" userId="999f7fd1-0dc3-4cba-81fd-6a42a8d75a98" providerId="ADAL" clId="{BA5831F2-B1B0-44B9-8F1E-47C319D027B1}" dt="2024-08-18T23:10:27.013" v="214" actId="404"/>
          <ac:spMkLst>
            <pc:docMk/>
            <pc:sldMk cId="1949714147" sldId="293"/>
            <ac:spMk id="28" creationId="{3BB8F876-C4A8-D889-EAA4-FBB834BB47E0}"/>
          </ac:spMkLst>
        </pc:spChg>
        <pc:grpChg chg="mod">
          <ac:chgData name="Michael Kuniega" userId="999f7fd1-0dc3-4cba-81fd-6a42a8d75a98" providerId="ADAL" clId="{BA5831F2-B1B0-44B9-8F1E-47C319D027B1}" dt="2024-08-18T23:11:12.122" v="223"/>
          <ac:grpSpMkLst>
            <pc:docMk/>
            <pc:sldMk cId="1949714147" sldId="293"/>
            <ac:grpSpMk id="30" creationId="{F281D74E-586F-6EB1-7BDD-D63DEF3B5FEB}"/>
          </ac:grpSpMkLst>
        </pc:grpChg>
        <pc:grpChg chg="mod">
          <ac:chgData name="Michael Kuniega" userId="999f7fd1-0dc3-4cba-81fd-6a42a8d75a98" providerId="ADAL" clId="{BA5831F2-B1B0-44B9-8F1E-47C319D027B1}" dt="2024-08-18T23:11:16.771" v="226"/>
          <ac:grpSpMkLst>
            <pc:docMk/>
            <pc:sldMk cId="1949714147" sldId="293"/>
            <ac:grpSpMk id="33" creationId="{E8C55B31-2ADB-582A-4CD1-FC01649D6F9F}"/>
          </ac:grpSpMkLst>
        </pc:grpChg>
        <pc:inkChg chg="add del">
          <ac:chgData name="Michael Kuniega" userId="999f7fd1-0dc3-4cba-81fd-6a42a8d75a98" providerId="ADAL" clId="{BA5831F2-B1B0-44B9-8F1E-47C319D027B1}" dt="2024-08-18T23:11:00.240" v="218"/>
          <ac:inkMkLst>
            <pc:docMk/>
            <pc:sldMk cId="1949714147" sldId="293"/>
            <ac:inkMk id="13" creationId="{E05AE074-E76B-74BF-9786-74FC776460C0}"/>
          </ac:inkMkLst>
        </pc:inkChg>
        <pc:inkChg chg="add">
          <ac:chgData name="Michael Kuniega" userId="999f7fd1-0dc3-4cba-81fd-6a42a8d75a98" providerId="ADAL" clId="{BA5831F2-B1B0-44B9-8F1E-47C319D027B1}" dt="2024-08-18T23:11:04.446" v="219" actId="9405"/>
          <ac:inkMkLst>
            <pc:docMk/>
            <pc:sldMk cId="1949714147" sldId="293"/>
            <ac:inkMk id="16" creationId="{EAAA66F0-0EA6-84A0-A014-96F2059D4C9C}"/>
          </ac:inkMkLst>
        </pc:inkChg>
        <pc:inkChg chg="add">
          <ac:chgData name="Michael Kuniega" userId="999f7fd1-0dc3-4cba-81fd-6a42a8d75a98" providerId="ADAL" clId="{BA5831F2-B1B0-44B9-8F1E-47C319D027B1}" dt="2024-08-18T23:11:07.645" v="220" actId="9405"/>
          <ac:inkMkLst>
            <pc:docMk/>
            <pc:sldMk cId="1949714147" sldId="293"/>
            <ac:inkMk id="23" creationId="{CC367A9B-A6BE-E30B-B75F-BA9E5E97284E}"/>
          </ac:inkMkLst>
        </pc:inkChg>
        <pc:inkChg chg="add mod">
          <ac:chgData name="Michael Kuniega" userId="999f7fd1-0dc3-4cba-81fd-6a42a8d75a98" providerId="ADAL" clId="{BA5831F2-B1B0-44B9-8F1E-47C319D027B1}" dt="2024-08-18T23:11:12.122" v="223"/>
          <ac:inkMkLst>
            <pc:docMk/>
            <pc:sldMk cId="1949714147" sldId="293"/>
            <ac:inkMk id="27" creationId="{46FF71A9-8EEF-BDEE-8B7E-B3C5228DA9D8}"/>
          </ac:inkMkLst>
        </pc:inkChg>
        <pc:inkChg chg="add mod">
          <ac:chgData name="Michael Kuniega" userId="999f7fd1-0dc3-4cba-81fd-6a42a8d75a98" providerId="ADAL" clId="{BA5831F2-B1B0-44B9-8F1E-47C319D027B1}" dt="2024-08-18T23:11:12.122" v="223"/>
          <ac:inkMkLst>
            <pc:docMk/>
            <pc:sldMk cId="1949714147" sldId="293"/>
            <ac:inkMk id="29" creationId="{310858B3-4A21-BD02-3A8D-7F0EA2D30C62}"/>
          </ac:inkMkLst>
        </pc:inkChg>
        <pc:inkChg chg="add mod">
          <ac:chgData name="Michael Kuniega" userId="999f7fd1-0dc3-4cba-81fd-6a42a8d75a98" providerId="ADAL" clId="{BA5831F2-B1B0-44B9-8F1E-47C319D027B1}" dt="2024-08-18T23:11:16.771" v="226"/>
          <ac:inkMkLst>
            <pc:docMk/>
            <pc:sldMk cId="1949714147" sldId="293"/>
            <ac:inkMk id="31" creationId="{7C8740D7-CAAF-0174-B4E8-CE16ED75C2F1}"/>
          </ac:inkMkLst>
        </pc:inkChg>
        <pc:inkChg chg="add mod">
          <ac:chgData name="Michael Kuniega" userId="999f7fd1-0dc3-4cba-81fd-6a42a8d75a98" providerId="ADAL" clId="{BA5831F2-B1B0-44B9-8F1E-47C319D027B1}" dt="2024-08-18T23:11:16.771" v="226"/>
          <ac:inkMkLst>
            <pc:docMk/>
            <pc:sldMk cId="1949714147" sldId="293"/>
            <ac:inkMk id="32" creationId="{2FB296CB-3492-1C0E-C440-E90E87A56B5D}"/>
          </ac:inkMkLst>
        </pc:ink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15" creationId="{8FBBFEB8-556F-E143-0A2A-BD4EF79FDFA5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17" creationId="{55B60306-17D8-215B-0676-AEBD8AA9A07A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18" creationId="{CD44302E-6972-223F-2106-F826D63D5BA6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19" creationId="{2A8D0C2E-CA89-EF16-9C11-E1660A1E35C5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0" creationId="{355CF4EA-3506-51A4-B6AB-F55D4396514E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1" creationId="{53A78C7D-0C16-2B89-22DA-DC5563DCEBEE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2" creationId="{4520D4C3-43E6-FB0E-4ED0-763BE8DC31C1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4" creationId="{235036A8-1B63-8E92-EE28-65A1938DC42F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5" creationId="{239F36B1-77ED-323C-40CD-2CB4811733EF}"/>
          </ac:cxnSpMkLst>
        </pc:cxnChg>
        <pc:cxnChg chg="del">
          <ac:chgData name="Michael Kuniega" userId="999f7fd1-0dc3-4cba-81fd-6a42a8d75a98" providerId="ADAL" clId="{BA5831F2-B1B0-44B9-8F1E-47C319D027B1}" dt="2024-08-18T23:10:47.779" v="216" actId="478"/>
          <ac:cxnSpMkLst>
            <pc:docMk/>
            <pc:sldMk cId="1949714147" sldId="293"/>
            <ac:cxnSpMk id="26" creationId="{29F200B8-0A59-3623-95AD-726D9AE3B050}"/>
          </ac:cxnSpMkLst>
        </pc:cxnChg>
      </pc:sldChg>
      <pc:sldChg chg="modSp mod">
        <pc:chgData name="Michael Kuniega" userId="999f7fd1-0dc3-4cba-81fd-6a42a8d75a98" providerId="ADAL" clId="{BA5831F2-B1B0-44B9-8F1E-47C319D027B1}" dt="2024-08-18T23:12:40.377" v="305" actId="20577"/>
        <pc:sldMkLst>
          <pc:docMk/>
          <pc:sldMk cId="759904792" sldId="322"/>
        </pc:sldMkLst>
        <pc:spChg chg="mod">
          <ac:chgData name="Michael Kuniega" userId="999f7fd1-0dc3-4cba-81fd-6a42a8d75a98" providerId="ADAL" clId="{BA5831F2-B1B0-44B9-8F1E-47C319D027B1}" dt="2024-08-18T23:12:40.377" v="305" actId="20577"/>
          <ac:spMkLst>
            <pc:docMk/>
            <pc:sldMk cId="759904792" sldId="322"/>
            <ac:spMk id="6" creationId="{ED7C433B-30AC-C14F-E6EF-18C7B8F9B002}"/>
          </ac:spMkLst>
        </pc:spChg>
      </pc:sldChg>
      <pc:sldChg chg="addSp delSp modSp mod">
        <pc:chgData name="Michael Kuniega" userId="999f7fd1-0dc3-4cba-81fd-6a42a8d75a98" providerId="ADAL" clId="{BA5831F2-B1B0-44B9-8F1E-47C319D027B1}" dt="2024-08-18T23:43:05.062" v="837" actId="1076"/>
        <pc:sldMkLst>
          <pc:docMk/>
          <pc:sldMk cId="771424707" sldId="353"/>
        </pc:sldMkLst>
        <pc:spChg chg="mod">
          <ac:chgData name="Michael Kuniega" userId="999f7fd1-0dc3-4cba-81fd-6a42a8d75a98" providerId="ADAL" clId="{BA5831F2-B1B0-44B9-8F1E-47C319D027B1}" dt="2024-08-18T23:34:49.794" v="692" actId="20577"/>
          <ac:spMkLst>
            <pc:docMk/>
            <pc:sldMk cId="771424707" sldId="353"/>
            <ac:spMk id="2" creationId="{8E01C59E-0269-4562-98A3-84F58A21461D}"/>
          </ac:spMkLst>
        </pc:spChg>
        <pc:spChg chg="add mod">
          <ac:chgData name="Michael Kuniega" userId="999f7fd1-0dc3-4cba-81fd-6a42a8d75a98" providerId="ADAL" clId="{BA5831F2-B1B0-44B9-8F1E-47C319D027B1}" dt="2024-08-18T23:36:10.333" v="781" actId="1076"/>
          <ac:spMkLst>
            <pc:docMk/>
            <pc:sldMk cId="771424707" sldId="353"/>
            <ac:spMk id="3" creationId="{083DDB11-4217-6D36-3A6D-B98C91B396C8}"/>
          </ac:spMkLst>
        </pc:spChg>
        <pc:spChg chg="del mod">
          <ac:chgData name="Michael Kuniega" userId="999f7fd1-0dc3-4cba-81fd-6a42a8d75a98" providerId="ADAL" clId="{BA5831F2-B1B0-44B9-8F1E-47C319D027B1}" dt="2024-08-18T23:29:07.665" v="558" actId="478"/>
          <ac:spMkLst>
            <pc:docMk/>
            <pc:sldMk cId="771424707" sldId="353"/>
            <ac:spMk id="6" creationId="{ED7C433B-30AC-C14F-E6EF-18C7B8F9B002}"/>
          </ac:spMkLst>
        </pc:sp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5" creationId="{6FFD7163-F201-8F4B-BBEF-20213593217C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7" creationId="{4014035B-C5E4-FA8D-B2E4-1B38F54F82E0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9" creationId="{F5BDDFC4-37F0-A042-13DD-B49D01532EEF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11" creationId="{0D33B857-8D44-3A9B-AB2D-5195397D2D15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13" creationId="{EE0192FB-8B74-DF5C-19C6-6CAB3EA73464}"/>
          </ac:picMkLst>
        </pc:pic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15" creationId="{93A8D364-728E-62B6-C139-2C46151B8B99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16" creationId="{EB1A7D39-4811-3108-6568-22B945046A7C}"/>
          </ac:picMkLst>
        </pc:pic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17" creationId="{2B3ECDEF-8FBF-899F-B8D9-C702FE762727}"/>
          </ac:picMkLst>
        </pc:pic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19" creationId="{AC40C8B5-E80F-436B-5887-A2C523DA4CCD}"/>
          </ac:picMkLst>
        </pc:picChg>
        <pc:picChg chg="add mod">
          <ac:chgData name="Michael Kuniega" userId="999f7fd1-0dc3-4cba-81fd-6a42a8d75a98" providerId="ADAL" clId="{BA5831F2-B1B0-44B9-8F1E-47C319D027B1}" dt="2024-08-18T23:43:05.062" v="837" actId="1076"/>
          <ac:picMkLst>
            <pc:docMk/>
            <pc:sldMk cId="771424707" sldId="353"/>
            <ac:picMk id="20" creationId="{F1F20D17-E461-92D1-A10F-81509587C59F}"/>
          </ac:picMkLst>
        </pc:pic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21" creationId="{DFA2240B-732D-8097-8F27-3833149306BE}"/>
          </ac:picMkLst>
        </pc:picChg>
        <pc:picChg chg="del">
          <ac:chgData name="Michael Kuniega" userId="999f7fd1-0dc3-4cba-81fd-6a42a8d75a98" providerId="ADAL" clId="{BA5831F2-B1B0-44B9-8F1E-47C319D027B1}" dt="2024-08-18T23:29:07.665" v="558" actId="478"/>
          <ac:picMkLst>
            <pc:docMk/>
            <pc:sldMk cId="771424707" sldId="353"/>
            <ac:picMk id="23" creationId="{A34A5B91-0DDE-7244-C615-9121C99EC072}"/>
          </ac:picMkLst>
        </pc:picChg>
      </pc:sldChg>
      <pc:sldChg chg="addSp delSp modSp mod">
        <pc:chgData name="Michael Kuniega" userId="999f7fd1-0dc3-4cba-81fd-6a42a8d75a98" providerId="ADAL" clId="{BA5831F2-B1B0-44B9-8F1E-47C319D027B1}" dt="2024-08-19T00:07:54.217" v="861" actId="20577"/>
        <pc:sldMkLst>
          <pc:docMk/>
          <pc:sldMk cId="761238699" sldId="356"/>
        </pc:sldMkLst>
        <pc:spChg chg="mod">
          <ac:chgData name="Michael Kuniega" userId="999f7fd1-0dc3-4cba-81fd-6a42a8d75a98" providerId="ADAL" clId="{BA5831F2-B1B0-44B9-8F1E-47C319D027B1}" dt="2024-08-18T23:18:52.755" v="430" actId="20577"/>
          <ac:spMkLst>
            <pc:docMk/>
            <pc:sldMk cId="761238699" sldId="356"/>
            <ac:spMk id="2" creationId="{8E01C59E-0269-4562-98A3-84F58A21461D}"/>
          </ac:spMkLst>
        </pc:spChg>
        <pc:spChg chg="mod">
          <ac:chgData name="Michael Kuniega" userId="999f7fd1-0dc3-4cba-81fd-6a42a8d75a98" providerId="ADAL" clId="{BA5831F2-B1B0-44B9-8F1E-47C319D027B1}" dt="2024-08-18T23:21:49.224" v="493" actId="1036"/>
          <ac:spMkLst>
            <pc:docMk/>
            <pc:sldMk cId="761238699" sldId="356"/>
            <ac:spMk id="11" creationId="{6A9FA501-0A8B-7C0F-120A-35714465874B}"/>
          </ac:spMkLst>
        </pc:spChg>
        <pc:spChg chg="mod">
          <ac:chgData name="Michael Kuniega" userId="999f7fd1-0dc3-4cba-81fd-6a42a8d75a98" providerId="ADAL" clId="{BA5831F2-B1B0-44B9-8F1E-47C319D027B1}" dt="2024-08-19T00:07:54.217" v="861" actId="20577"/>
          <ac:spMkLst>
            <pc:docMk/>
            <pc:sldMk cId="761238699" sldId="356"/>
            <ac:spMk id="28" creationId="{3BB8F876-C4A8-D889-EAA4-FBB834BB47E0}"/>
          </ac:spMkLst>
        </pc:spChg>
        <pc:inkChg chg="add">
          <ac:chgData name="Michael Kuniega" userId="999f7fd1-0dc3-4cba-81fd-6a42a8d75a98" providerId="ADAL" clId="{BA5831F2-B1B0-44B9-8F1E-47C319D027B1}" dt="2024-08-18T23:20:29.803" v="449" actId="9405"/>
          <ac:inkMkLst>
            <pc:docMk/>
            <pc:sldMk cId="761238699" sldId="356"/>
            <ac:inkMk id="18" creationId="{D92F0862-3447-D1C3-A70F-DFBA7A1BE843}"/>
          </ac:inkMkLst>
        </pc:inkChg>
        <pc:inkChg chg="add">
          <ac:chgData name="Michael Kuniega" userId="999f7fd1-0dc3-4cba-81fd-6a42a8d75a98" providerId="ADAL" clId="{BA5831F2-B1B0-44B9-8F1E-47C319D027B1}" dt="2024-08-18T23:20:32.803" v="450" actId="9405"/>
          <ac:inkMkLst>
            <pc:docMk/>
            <pc:sldMk cId="761238699" sldId="356"/>
            <ac:inkMk id="21" creationId="{1AA9127C-3076-8449-EEF0-2033B5F88DAE}"/>
          </ac:inkMkLst>
        </pc:inkChg>
        <pc:inkChg chg="add">
          <ac:chgData name="Michael Kuniega" userId="999f7fd1-0dc3-4cba-81fd-6a42a8d75a98" providerId="ADAL" clId="{BA5831F2-B1B0-44B9-8F1E-47C319D027B1}" dt="2024-08-18T23:20:34.724" v="451" actId="9405"/>
          <ac:inkMkLst>
            <pc:docMk/>
            <pc:sldMk cId="761238699" sldId="356"/>
            <ac:inkMk id="22" creationId="{1F0F7E4D-13DE-0611-8D6B-3E8F5916568D}"/>
          </ac:inkMkLst>
        </pc:inkChg>
        <pc:inkChg chg="add">
          <ac:chgData name="Michael Kuniega" userId="999f7fd1-0dc3-4cba-81fd-6a42a8d75a98" providerId="ADAL" clId="{BA5831F2-B1B0-44B9-8F1E-47C319D027B1}" dt="2024-08-18T23:20:36.452" v="452" actId="9405"/>
          <ac:inkMkLst>
            <pc:docMk/>
            <pc:sldMk cId="761238699" sldId="356"/>
            <ac:inkMk id="23" creationId="{A96A0E55-11B3-E532-EEEA-14258DEEC113}"/>
          </ac:inkMkLst>
        </pc:inkChg>
        <pc:cxnChg chg="del">
          <ac:chgData name="Michael Kuniega" userId="999f7fd1-0dc3-4cba-81fd-6a42a8d75a98" providerId="ADAL" clId="{BA5831F2-B1B0-44B9-8F1E-47C319D027B1}" dt="2024-08-18T23:20:16.990" v="448" actId="478"/>
          <ac:cxnSpMkLst>
            <pc:docMk/>
            <pc:sldMk cId="761238699" sldId="356"/>
            <ac:cxnSpMk id="14" creationId="{9FA53026-929E-8A8C-277F-39654276527D}"/>
          </ac:cxnSpMkLst>
        </pc:cxnChg>
        <pc:cxnChg chg="del">
          <ac:chgData name="Michael Kuniega" userId="999f7fd1-0dc3-4cba-81fd-6a42a8d75a98" providerId="ADAL" clId="{BA5831F2-B1B0-44B9-8F1E-47C319D027B1}" dt="2024-08-18T23:20:16.990" v="448" actId="478"/>
          <ac:cxnSpMkLst>
            <pc:docMk/>
            <pc:sldMk cId="761238699" sldId="356"/>
            <ac:cxnSpMk id="15" creationId="{EEBC3B4E-5F60-3635-71BA-332202C26563}"/>
          </ac:cxnSpMkLst>
        </pc:cxnChg>
        <pc:cxnChg chg="del">
          <ac:chgData name="Michael Kuniega" userId="999f7fd1-0dc3-4cba-81fd-6a42a8d75a98" providerId="ADAL" clId="{BA5831F2-B1B0-44B9-8F1E-47C319D027B1}" dt="2024-08-18T23:20:16.990" v="448" actId="478"/>
          <ac:cxnSpMkLst>
            <pc:docMk/>
            <pc:sldMk cId="761238699" sldId="356"/>
            <ac:cxnSpMk id="16" creationId="{C074D2A3-75B2-8F30-27B0-B3A9CC858117}"/>
          </ac:cxnSpMkLst>
        </pc:cxnChg>
        <pc:cxnChg chg="del">
          <ac:chgData name="Michael Kuniega" userId="999f7fd1-0dc3-4cba-81fd-6a42a8d75a98" providerId="ADAL" clId="{BA5831F2-B1B0-44B9-8F1E-47C319D027B1}" dt="2024-08-18T23:20:16.990" v="448" actId="478"/>
          <ac:cxnSpMkLst>
            <pc:docMk/>
            <pc:sldMk cId="761238699" sldId="356"/>
            <ac:cxnSpMk id="17" creationId="{F4D7472F-3652-F9E1-1DAA-FE7A34F373EB}"/>
          </ac:cxnSpMkLst>
        </pc:cxnChg>
      </pc:sldChg>
      <pc:sldChg chg="addSp delSp modSp mod">
        <pc:chgData name="Michael Kuniega" userId="999f7fd1-0dc3-4cba-81fd-6a42a8d75a98" providerId="ADAL" clId="{BA5831F2-B1B0-44B9-8F1E-47C319D027B1}" dt="2024-08-18T23:17:35.674" v="422" actId="1076"/>
        <pc:sldMkLst>
          <pc:docMk/>
          <pc:sldMk cId="3638272438" sldId="357"/>
        </pc:sldMkLst>
        <pc:spChg chg="del">
          <ac:chgData name="Michael Kuniega" userId="999f7fd1-0dc3-4cba-81fd-6a42a8d75a98" providerId="ADAL" clId="{BA5831F2-B1B0-44B9-8F1E-47C319D027B1}" dt="2024-08-18T23:13:01.340" v="306" actId="478"/>
          <ac:spMkLst>
            <pc:docMk/>
            <pc:sldMk cId="3638272438" sldId="357"/>
            <ac:spMk id="3" creationId="{7C77BD47-A466-46CD-2F76-EC9A86ED9264}"/>
          </ac:spMkLst>
        </pc:spChg>
        <pc:spChg chg="mod">
          <ac:chgData name="Michael Kuniega" userId="999f7fd1-0dc3-4cba-81fd-6a42a8d75a98" providerId="ADAL" clId="{BA5831F2-B1B0-44B9-8F1E-47C319D027B1}" dt="2024-08-18T23:16:55.249" v="415" actId="20577"/>
          <ac:spMkLst>
            <pc:docMk/>
            <pc:sldMk cId="3638272438" sldId="357"/>
            <ac:spMk id="4" creationId="{8B96AE4B-7CB4-02EB-BC02-128CAE4AA083}"/>
          </ac:spMkLst>
        </pc:spChg>
        <pc:spChg chg="add mod ord">
          <ac:chgData name="Michael Kuniega" userId="999f7fd1-0dc3-4cba-81fd-6a42a8d75a98" providerId="ADAL" clId="{BA5831F2-B1B0-44B9-8F1E-47C319D027B1}" dt="2024-08-18T23:14:09.170" v="329" actId="1076"/>
          <ac:spMkLst>
            <pc:docMk/>
            <pc:sldMk cId="3638272438" sldId="357"/>
            <ac:spMk id="5" creationId="{1F47F39F-F47D-D869-6142-310C58B7A431}"/>
          </ac:spMkLst>
        </pc:spChg>
        <pc:spChg chg="add mod">
          <ac:chgData name="Michael Kuniega" userId="999f7fd1-0dc3-4cba-81fd-6a42a8d75a98" providerId="ADAL" clId="{BA5831F2-B1B0-44B9-8F1E-47C319D027B1}" dt="2024-08-18T23:14:28.386" v="333" actId="1076"/>
          <ac:spMkLst>
            <pc:docMk/>
            <pc:sldMk cId="3638272438" sldId="357"/>
            <ac:spMk id="9" creationId="{07430419-1040-C09B-9040-16854C6E7519}"/>
          </ac:spMkLst>
        </pc:spChg>
        <pc:spChg chg="mod">
          <ac:chgData name="Michael Kuniega" userId="999f7fd1-0dc3-4cba-81fd-6a42a8d75a98" providerId="ADAL" clId="{BA5831F2-B1B0-44B9-8F1E-47C319D027B1}" dt="2024-08-18T23:14:39.086" v="334" actId="1076"/>
          <ac:spMkLst>
            <pc:docMk/>
            <pc:sldMk cId="3638272438" sldId="357"/>
            <ac:spMk id="10" creationId="{0423645E-887F-47E5-443A-43871D479F40}"/>
          </ac:spMkLst>
        </pc:spChg>
        <pc:spChg chg="mod">
          <ac:chgData name="Michael Kuniega" userId="999f7fd1-0dc3-4cba-81fd-6a42a8d75a98" providerId="ADAL" clId="{BA5831F2-B1B0-44B9-8F1E-47C319D027B1}" dt="2024-08-18T23:14:46.605" v="335" actId="1076"/>
          <ac:spMkLst>
            <pc:docMk/>
            <pc:sldMk cId="3638272438" sldId="357"/>
            <ac:spMk id="11" creationId="{00A6D182-7C93-9962-032F-A2CD5A155600}"/>
          </ac:spMkLst>
        </pc:spChg>
        <pc:spChg chg="mod">
          <ac:chgData name="Michael Kuniega" userId="999f7fd1-0dc3-4cba-81fd-6a42a8d75a98" providerId="ADAL" clId="{BA5831F2-B1B0-44B9-8F1E-47C319D027B1}" dt="2024-08-18T23:14:58.395" v="337" actId="1076"/>
          <ac:spMkLst>
            <pc:docMk/>
            <pc:sldMk cId="3638272438" sldId="357"/>
            <ac:spMk id="13" creationId="{82FD40CA-0281-0DDF-DEAA-84F512A89ED5}"/>
          </ac:spMkLst>
        </pc:spChg>
        <pc:spChg chg="mod">
          <ac:chgData name="Michael Kuniega" userId="999f7fd1-0dc3-4cba-81fd-6a42a8d75a98" providerId="ADAL" clId="{BA5831F2-B1B0-44B9-8F1E-47C319D027B1}" dt="2024-08-18T23:14:51.978" v="336" actId="1076"/>
          <ac:spMkLst>
            <pc:docMk/>
            <pc:sldMk cId="3638272438" sldId="357"/>
            <ac:spMk id="14" creationId="{257256B8-2842-F778-E900-0EACE924F3CD}"/>
          </ac:spMkLst>
        </pc:spChg>
        <pc:graphicFrameChg chg="mod modGraphic">
          <ac:chgData name="Michael Kuniega" userId="999f7fd1-0dc3-4cba-81fd-6a42a8d75a98" providerId="ADAL" clId="{BA5831F2-B1B0-44B9-8F1E-47C319D027B1}" dt="2024-08-18T23:17:35.674" v="422" actId="1076"/>
          <ac:graphicFrameMkLst>
            <pc:docMk/>
            <pc:sldMk cId="3638272438" sldId="357"/>
            <ac:graphicFrameMk id="7" creationId="{CAC11362-FE7D-4929-C4A9-52F8C9821561}"/>
          </ac:graphicFrameMkLst>
        </pc:graphicFrameChg>
        <pc:cxnChg chg="del mod">
          <ac:chgData name="Michael Kuniega" userId="999f7fd1-0dc3-4cba-81fd-6a42a8d75a98" providerId="ADAL" clId="{BA5831F2-B1B0-44B9-8F1E-47C319D027B1}" dt="2024-08-18T23:13:03.351" v="307" actId="478"/>
          <ac:cxnSpMkLst>
            <pc:docMk/>
            <pc:sldMk cId="3638272438" sldId="357"/>
            <ac:cxnSpMk id="8" creationId="{ECB7F015-EA88-29EB-E4C1-CD47CD3E86B2}"/>
          </ac:cxnSpMkLst>
        </pc:cxnChg>
      </pc:sldChg>
      <pc:sldChg chg="del">
        <pc:chgData name="Michael Kuniega" userId="999f7fd1-0dc3-4cba-81fd-6a42a8d75a98" providerId="ADAL" clId="{BA5831F2-B1B0-44B9-8F1E-47C319D027B1}" dt="2024-08-18T23:18:43.209" v="423" actId="47"/>
        <pc:sldMkLst>
          <pc:docMk/>
          <pc:sldMk cId="4054225895" sldId="358"/>
        </pc:sldMkLst>
      </pc:sldChg>
      <pc:sldChg chg="modSp mod">
        <pc:chgData name="Michael Kuniega" userId="999f7fd1-0dc3-4cba-81fd-6a42a8d75a98" providerId="ADAL" clId="{BA5831F2-B1B0-44B9-8F1E-47C319D027B1}" dt="2024-08-19T00:08:21.777" v="866" actId="1076"/>
        <pc:sldMkLst>
          <pc:docMk/>
          <pc:sldMk cId="738978850" sldId="359"/>
        </pc:sldMkLst>
        <pc:spChg chg="mod">
          <ac:chgData name="Michael Kuniega" userId="999f7fd1-0dc3-4cba-81fd-6a42a8d75a98" providerId="ADAL" clId="{BA5831F2-B1B0-44B9-8F1E-47C319D027B1}" dt="2024-08-18T23:28:26.541" v="548" actId="20577"/>
          <ac:spMkLst>
            <pc:docMk/>
            <pc:sldMk cId="738978850" sldId="359"/>
            <ac:spMk id="4" creationId="{8B96AE4B-7CB4-02EB-BC02-128CAE4AA083}"/>
          </ac:spMkLst>
        </pc:spChg>
        <pc:spChg chg="mod">
          <ac:chgData name="Michael Kuniega" userId="999f7fd1-0dc3-4cba-81fd-6a42a8d75a98" providerId="ADAL" clId="{BA5831F2-B1B0-44B9-8F1E-47C319D027B1}" dt="2024-08-19T00:08:21.777" v="866" actId="1076"/>
          <ac:spMkLst>
            <pc:docMk/>
            <pc:sldMk cId="738978850" sldId="359"/>
            <ac:spMk id="9" creationId="{201DE5DD-5496-00FE-4958-F295445AEA8D}"/>
          </ac:spMkLst>
        </pc:spChg>
        <pc:spChg chg="mod">
          <ac:chgData name="Michael Kuniega" userId="999f7fd1-0dc3-4cba-81fd-6a42a8d75a98" providerId="ADAL" clId="{BA5831F2-B1B0-44B9-8F1E-47C319D027B1}" dt="2024-08-19T00:08:21.777" v="866" actId="1076"/>
          <ac:spMkLst>
            <pc:docMk/>
            <pc:sldMk cId="738978850" sldId="359"/>
            <ac:spMk id="12" creationId="{D9C549CD-CBD9-DDD9-9A43-4099CC488B29}"/>
          </ac:spMkLst>
        </pc:spChg>
        <pc:spChg chg="mod">
          <ac:chgData name="Michael Kuniega" userId="999f7fd1-0dc3-4cba-81fd-6a42a8d75a98" providerId="ADAL" clId="{BA5831F2-B1B0-44B9-8F1E-47C319D027B1}" dt="2024-08-19T00:08:21.777" v="866" actId="1076"/>
          <ac:spMkLst>
            <pc:docMk/>
            <pc:sldMk cId="738978850" sldId="359"/>
            <ac:spMk id="15" creationId="{83A121B7-B2F2-7858-7453-372C3A18B975}"/>
          </ac:spMkLst>
        </pc:spChg>
        <pc:spChg chg="mod">
          <ac:chgData name="Michael Kuniega" userId="999f7fd1-0dc3-4cba-81fd-6a42a8d75a98" providerId="ADAL" clId="{BA5831F2-B1B0-44B9-8F1E-47C319D027B1}" dt="2024-08-19T00:08:21.777" v="866" actId="1076"/>
          <ac:spMkLst>
            <pc:docMk/>
            <pc:sldMk cId="738978850" sldId="359"/>
            <ac:spMk id="16" creationId="{1CE94F4C-512D-1F64-4AF5-12569A87226C}"/>
          </ac:spMkLst>
        </pc:spChg>
        <pc:spChg chg="mod">
          <ac:chgData name="Michael Kuniega" userId="999f7fd1-0dc3-4cba-81fd-6a42a8d75a98" providerId="ADAL" clId="{BA5831F2-B1B0-44B9-8F1E-47C319D027B1}" dt="2024-08-19T00:08:21.777" v="866" actId="1076"/>
          <ac:spMkLst>
            <pc:docMk/>
            <pc:sldMk cId="738978850" sldId="359"/>
            <ac:spMk id="17" creationId="{BEB457E0-BAC8-41B8-4A44-40E608AAF4FA}"/>
          </ac:spMkLst>
        </pc:spChg>
        <pc:graphicFrameChg chg="mod modGraphic">
          <ac:chgData name="Michael Kuniega" userId="999f7fd1-0dc3-4cba-81fd-6a42a8d75a98" providerId="ADAL" clId="{BA5831F2-B1B0-44B9-8F1E-47C319D027B1}" dt="2024-08-19T00:08:11.038" v="865" actId="14100"/>
          <ac:graphicFrameMkLst>
            <pc:docMk/>
            <pc:sldMk cId="738978850" sldId="359"/>
            <ac:graphicFrameMk id="7" creationId="{CAC11362-FE7D-4929-C4A9-52F8C9821561}"/>
          </ac:graphicFrameMkLst>
        </pc:graphicFrameChg>
        <pc:picChg chg="mod">
          <ac:chgData name="Michael Kuniega" userId="999f7fd1-0dc3-4cba-81fd-6a42a8d75a98" providerId="ADAL" clId="{BA5831F2-B1B0-44B9-8F1E-47C319D027B1}" dt="2024-08-19T00:08:21.777" v="866" actId="1076"/>
          <ac:picMkLst>
            <pc:docMk/>
            <pc:sldMk cId="738978850" sldId="359"/>
            <ac:picMk id="5" creationId="{DC35D74B-1945-B9AD-A5AC-5AA9CDF835D7}"/>
          </ac:picMkLst>
        </pc:picChg>
      </pc:sldChg>
      <pc:sldChg chg="modSp mod">
        <pc:chgData name="Michael Kuniega" userId="999f7fd1-0dc3-4cba-81fd-6a42a8d75a98" providerId="ADAL" clId="{BA5831F2-B1B0-44B9-8F1E-47C319D027B1}" dt="2024-08-18T23:26:30.199" v="497" actId="20577"/>
        <pc:sldMkLst>
          <pc:docMk/>
          <pc:sldMk cId="1817057045" sldId="360"/>
        </pc:sldMkLst>
        <pc:spChg chg="mod">
          <ac:chgData name="Michael Kuniega" userId="999f7fd1-0dc3-4cba-81fd-6a42a8d75a98" providerId="ADAL" clId="{BA5831F2-B1B0-44B9-8F1E-47C319D027B1}" dt="2024-08-18T23:26:30.199" v="497" actId="20577"/>
          <ac:spMkLst>
            <pc:docMk/>
            <pc:sldMk cId="1817057045" sldId="360"/>
            <ac:spMk id="6" creationId="{ED7C433B-30AC-C14F-E6EF-18C7B8F9B002}"/>
          </ac:spMkLst>
        </pc:spChg>
      </pc:sldChg>
      <pc:sldChg chg="addSp delSp modSp add mod">
        <pc:chgData name="Michael Kuniega" userId="999f7fd1-0dc3-4cba-81fd-6a42a8d75a98" providerId="ADAL" clId="{BA5831F2-B1B0-44B9-8F1E-47C319D027B1}" dt="2024-08-18T23:34:08.426" v="690" actId="20577"/>
        <pc:sldMkLst>
          <pc:docMk/>
          <pc:sldMk cId="2731612158" sldId="361"/>
        </pc:sldMkLst>
        <pc:spChg chg="mod">
          <ac:chgData name="Michael Kuniega" userId="999f7fd1-0dc3-4cba-81fd-6a42a8d75a98" providerId="ADAL" clId="{BA5831F2-B1B0-44B9-8F1E-47C319D027B1}" dt="2024-08-18T23:30:07.114" v="561" actId="20577"/>
          <ac:spMkLst>
            <pc:docMk/>
            <pc:sldMk cId="2731612158" sldId="361"/>
            <ac:spMk id="2" creationId="{8E01C59E-0269-4562-98A3-84F58A21461D}"/>
          </ac:spMkLst>
        </pc:spChg>
        <pc:spChg chg="add mod ord">
          <ac:chgData name="Michael Kuniega" userId="999f7fd1-0dc3-4cba-81fd-6a42a8d75a98" providerId="ADAL" clId="{BA5831F2-B1B0-44B9-8F1E-47C319D027B1}" dt="2024-08-18T23:31:07.881" v="571" actId="167"/>
          <ac:spMkLst>
            <pc:docMk/>
            <pc:sldMk cId="2731612158" sldId="361"/>
            <ac:spMk id="3" creationId="{DA892BCA-CC9A-4115-6FF9-DFB530E3C283}"/>
          </ac:spMkLst>
        </pc:spChg>
        <pc:spChg chg="mod">
          <ac:chgData name="Michael Kuniega" userId="999f7fd1-0dc3-4cba-81fd-6a42a8d75a98" providerId="ADAL" clId="{BA5831F2-B1B0-44B9-8F1E-47C319D027B1}" dt="2024-08-18T23:34:08.426" v="690" actId="20577"/>
          <ac:spMkLst>
            <pc:docMk/>
            <pc:sldMk cId="2731612158" sldId="361"/>
            <ac:spMk id="4" creationId="{8B96AE4B-7CB4-02EB-BC02-128CAE4AA083}"/>
          </ac:spMkLst>
        </pc:spChg>
        <pc:spChg chg="del">
          <ac:chgData name="Michael Kuniega" userId="999f7fd1-0dc3-4cba-81fd-6a42a8d75a98" providerId="ADAL" clId="{BA5831F2-B1B0-44B9-8F1E-47C319D027B1}" dt="2024-08-18T23:31:29.946" v="574" actId="478"/>
          <ac:spMkLst>
            <pc:docMk/>
            <pc:sldMk cId="2731612158" sldId="361"/>
            <ac:spMk id="9" creationId="{201DE5DD-5496-00FE-4958-F295445AEA8D}"/>
          </ac:spMkLst>
        </pc:spChg>
        <pc:spChg chg="mod">
          <ac:chgData name="Michael Kuniega" userId="999f7fd1-0dc3-4cba-81fd-6a42a8d75a98" providerId="ADAL" clId="{BA5831F2-B1B0-44B9-8F1E-47C319D027B1}" dt="2024-08-18T23:31:02.180" v="570" actId="1076"/>
          <ac:spMkLst>
            <pc:docMk/>
            <pc:sldMk cId="2731612158" sldId="361"/>
            <ac:spMk id="12" creationId="{D9C549CD-CBD9-DDD9-9A43-4099CC488B29}"/>
          </ac:spMkLst>
        </pc:spChg>
        <pc:spChg chg="mod">
          <ac:chgData name="Michael Kuniega" userId="999f7fd1-0dc3-4cba-81fd-6a42a8d75a98" providerId="ADAL" clId="{BA5831F2-B1B0-44B9-8F1E-47C319D027B1}" dt="2024-08-18T23:31:27.010" v="573" actId="1076"/>
          <ac:spMkLst>
            <pc:docMk/>
            <pc:sldMk cId="2731612158" sldId="361"/>
            <ac:spMk id="15" creationId="{83A121B7-B2F2-7858-7453-372C3A18B975}"/>
          </ac:spMkLst>
        </pc:spChg>
        <pc:spChg chg="mod">
          <ac:chgData name="Michael Kuniega" userId="999f7fd1-0dc3-4cba-81fd-6a42a8d75a98" providerId="ADAL" clId="{BA5831F2-B1B0-44B9-8F1E-47C319D027B1}" dt="2024-08-18T23:30:55.420" v="569" actId="1076"/>
          <ac:spMkLst>
            <pc:docMk/>
            <pc:sldMk cId="2731612158" sldId="361"/>
            <ac:spMk id="16" creationId="{1CE94F4C-512D-1F64-4AF5-12569A87226C}"/>
          </ac:spMkLst>
        </pc:spChg>
        <pc:spChg chg="mod">
          <ac:chgData name="Michael Kuniega" userId="999f7fd1-0dc3-4cba-81fd-6a42a8d75a98" providerId="ADAL" clId="{BA5831F2-B1B0-44B9-8F1E-47C319D027B1}" dt="2024-08-18T23:30:45.001" v="568" actId="1076"/>
          <ac:spMkLst>
            <pc:docMk/>
            <pc:sldMk cId="2731612158" sldId="361"/>
            <ac:spMk id="17" creationId="{BEB457E0-BAC8-41B8-4A44-40E608AAF4FA}"/>
          </ac:spMkLst>
        </pc:spChg>
        <pc:picChg chg="del">
          <ac:chgData name="Michael Kuniega" userId="999f7fd1-0dc3-4cba-81fd-6a42a8d75a98" providerId="ADAL" clId="{BA5831F2-B1B0-44B9-8F1E-47C319D027B1}" dt="2024-08-18T23:30:11.956" v="562" actId="478"/>
          <ac:picMkLst>
            <pc:docMk/>
            <pc:sldMk cId="2731612158" sldId="361"/>
            <ac:picMk id="5" creationId="{DC35D74B-1945-B9AD-A5AC-5AA9CDF835D7}"/>
          </ac:picMkLst>
        </pc:picChg>
        <pc:cxnChg chg="add mod">
          <ac:chgData name="Michael Kuniega" userId="999f7fd1-0dc3-4cba-81fd-6a42a8d75a98" providerId="ADAL" clId="{BA5831F2-B1B0-44B9-8F1E-47C319D027B1}" dt="2024-08-18T23:31:49.302" v="577" actId="1582"/>
          <ac:cxnSpMkLst>
            <pc:docMk/>
            <pc:sldMk cId="2731612158" sldId="361"/>
            <ac:cxnSpMk id="10" creationId="{7BEC983B-A1A3-8307-2335-2466E3B7C8FC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5E0F2F4-3D38-49E0-A2EB-3776CEA145A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203B81-F73C-4AA2-93E1-4BC9D16647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48D83467-4B64-4B70-9CFD-2476F19646F4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05D85-221D-483E-A9C8-C5C3D1AC1F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9C8524-7E7A-4E92-9DDA-BC4B2EC743C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900157B9-050D-451E-A7A0-28815EF4C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04.446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 43 3025,'-1'-39'20954,"0"36"-20667,8 2 112,-10 7 595,2-6-942,1 0 1,0 1 0,0-1 0,0 0 0,0 0 0,0 1-1,-1-1 1,1 0 0,0 1 0,0-1 0,0 0 0,0 0-1,0 1 1,0-1 0,0 0 0,0 1 0,0-1 0,0 0-1,0 1 1,0-1 0,0 0 0,1 0 0,1 3 581,-2-2-581,77 31 373,-58-24-213,-1 1-1,0 1 1,0 1-1,24 19 0,-25-18-136,34 31 157,-40-32-184,1-1 1,0-1 0,0 1-1,1-2 1,15 8 0,-15-9-17,0 0 1,-1 1-1,-1 0 1,1 1-1,-1 0 0,-1 0 1,1 1-1,14 20 1,3 9 19,30 52 0,-40-60-12,66 119 189,-69-119-163,-1 1 0,18 65 0,-23-69-25,0-1 0,20 38 0,6 13 72,-24-40-89,-1 0 1,-2 0 0,6 72-1,-10-61-7,20 82-1,-10-56 6,-11-56-19,-1 0 0,0-1 1,-2 21-1,-14-1-8,-5-90-9857,14 27 7418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20:32.80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642 13 3585,'-10'-10'12237,"10"9"-12117,0 1-87,-1 0 1,1 0-1,0-1 0,-1 1 0,1 0 1,-1 0-1,1 0 0,-1 0 1,1 0-1,-1-1 0,1 1 0,-1 0 1,1 0-1,-1 0 0,1 0 1,-1 1-1,1-1 0,-1 0 0,1 0 1,-1 0-1,1 0 0,-1 0 1,1 1-1,0-1 0,-1 0 0,-19 6 722,17-4-376,-61 19 2831,47-14-3045,0 1 0,1 1 0,-1 0 0,2 2 0,-1-1 0,-15 16 0,17-13-125,-9 6-9,1 2 0,1 1 0,1 1 0,-35 50 0,-45 107-7,75-131 29,6-22 219,14-21-188,1 0-1,0 0 0,-7 13 1,5-2 66,1 0 0,0 0 0,-4 36 0,0-3 88,-4-5 14,-2 10-39,15-52-210,0-1 1,0 1-1,0-1 0,1 1 1,-1-1-1,0 1 1,1-1-1,0 1 1,0-1-1,0 1 1,0-1-1,0 0 1,0 0-1,3 4 1,-3-4-2,1 0 1,-1 0 0,0-1 0,0 1-1,0 0 1,0 0 0,0 0-1,-1 1 1,1-1 0,0 0 0,-1 0-1,0 0 1,1 0 0,-1 1 0,0-1-1,0 0 1,0 0 0,-1 0-1,1 0 1,-1 3 0,-6 10 15,5-12-11,1-1 0,-1 1-1,1 0 1,0-1 0,0 1 0,0 0 0,0 0-1,0 0 1,1-1 0,-1 1 0,1 0-1,0 0 1,0 0 0,0 0 0,0 4 0,7-1 256,5 4 15,-12-9-276,0-1 1,0 0-1,0 1 1,0-1-1,1 0 1,-1 0-1,0 1 1,0-1 0,0 0-1,0 0 1,0 1-1,0-1 1,0 0-1,0 1 1,0-1 0,0 0-1,0 1 1,0-1-1,0 0 1,0 0-1,0 1 1,-1-1-1,1 0 1,0 0 0,0 1-1,0-1 1,0 0-1,0 0 1,-1 1-1,1-1 1,0 0 0,0 0-1,-1 0 1,1 1-1,0-1 1,0 0-1,0 0 1,-1 0-1,1 0 1,0 1 0,-1-1-1,1 0 1,0 0-1,-1 0 1,0 0-5,-34-14-7291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20:34.724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 0 6233,'-2'11'7793,"24"-15"-3834,-20 3-3556,0 1 0,0-1 0,0 0 0,0 1 0,0 0 0,0-1 0,0 1 0,0 0 0,0 0 0,0 0-1,0 0 1,0 0 0,0 1 0,3 0 0,6 3-138,5 2 203,0 1 0,27 16 1,-38-20-439,0 1 1,-1 0 0,1 0 0,-1 0 0,0 0-1,0 1 1,0-1 0,-1 1 0,1 0 0,-1 0-1,0 1 1,2 5 0,-1-1-13,13 31 38,37 66 1,-35-71-43,-2 0 1,-1 2 0,-2 0 0,-1 1 0,-2 0 0,-2 1-1,4 42 1,-9-38-2,-2 0 0,-2 0-1,-9 74 1,2-93 2,5-22-17,1 0 1,0 0 0,0 1 0,0-1 0,0 0 0,0 7 0,-2-66-7845,3 32 5746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20:36.45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400 43 3785,'-12'-10'7585,"12"9"-7485,2-10 309,0-5 1796,-3 16-2170,1-1 0,0 1 0,0 0 0,-1-1 0,1 1 0,0 0 0,0 0 0,-1-1 0,1 1 0,0 0 0,-1 0 0,1 0 0,0-1 0,-1 1 0,1 0 0,0 0 0,-1 0 0,1 0 0,-1 0 0,1 0 0,0 0 0,-1 0 0,1 0 0,0 0 0,-1 0 0,1 0 0,-1 0 0,1 0 0,0 0 0,-1 0 0,1 0 0,0 0 0,-1 0 0,1 1 0,0-1 0,-1 0 0,1 0 0,0 0 0,-1 1 0,1-1 0,-1 1 0,-6 2 427,-1 1 0,1 0 1,0 1-1,0 0 0,0 0 0,1 1 0,0-1 1,0 2-1,-6 6 0,1 2-336,1-1 0,1 2 0,-11 22 0,4-9-105,-27 38-1,-12 22-2,28-31-10,-25 75 0,40-96-4,-24 72 7,32-93-9,1-1 1,1 1 0,0 0 0,1 0 0,1 18 0,1-24-2,1-1 0,0 1-1,3 9 1,-3-11 1,1 0-1,-2 0 1,1 1-1,0 12 1,-2-4 9,-1-9-11,1 0 0,0 0-1,1 1 1,1 7 0,-2-14 6,1 0 1,-1 0-1,1 0 1,-1-1-1,1 1 0,0 0 1,0-1-1,0 1 1,0 0-1,0-1 0,0 1 1,0-1-1,0 0 1,1 1-1,-1-1 0,1 0 1,-1 0-1,1 0 1,-1 0-1,1 0 0,0 0 1,3 1-1,-5-1-191,1-1 148,-1 0 0,0 0-1,0 0 1,0 0 0,1 0 0,-1 0 0,0 0 0,0 0 0,0 0 0,1 0 0,-1 0 0,0 0 0,0 0-1,0 0 1,1 0 0,-1 0 0,0 0 0,0 0 0,0 0 0,1 0 0,-1 0 0,0 0 0,0 0 0,0 0-1,1-1 1,-1 1 0,1-2-445,-1 2 445,0 0 0,1-1 0,-1 1 0,0 0 0,0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07.645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947 43 4705,'3'-36'14647,"-4"35"-14557,1 1 0,-1-1 0,1 1 0,-1-1 0,1 1 0,-1-1 0,1 1 0,-1 0 0,0-1 0,1 1 0,-1 0 0,0 0 0,1-1 0,-1 1 0,0 0 0,1 0 0,-1 0 0,0 0 0,1 0 0,-1 0 0,0 0 0,1 0 0,-1 0 0,0 0 0,1 0 0,-1 1 0,0-1 0,1 0 0,-1 0 0,-1 1 0,-8 4 148,1 0 0,-1 0-1,1 1 1,0 0 0,0 0 0,1 1 0,-13 12-1,4-3 170,-50 48 73,50-45-441,-1-1 0,-1-1 0,-1-1 0,0-1 0,-25 15 0,18-15 3,1 2-1,1 1 0,1 1 0,-43 43 0,-72 103 311,114-127-316,1 0 1,2 2 0,-25 63-1,22-46 11,-42 93-21,66-145-25,0-1 0,0 1 0,0-1 0,1 1 0,0-1 0,0 6 0,-3 19 1,-10 19 5,-4 15 5,-9 69 0,20-104-6,4-20-4,1-1 0,-1 1 0,1 13 0,-4 14 7,4-28-4,0 0 0,0-1 1,0 1-1,1 12 0,2-13 94,-1-1-1,1 0 1,0 1-1,0-1 1,0 0 0,1 0-1,4 6 1,9 21 799,-13-29-800,-2-8-73,-5-12-517,0 12-428,0 0 0,0 0 1,0 0-1,-10-7 0,-12-8-1058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09.67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8 195 5201,'-8'9'9501,"11"-8"-9193,1 1 0,-1-1 0,1 0 1,-1 0-1,1 0 0,-1 0 0,1-1 1,-1 0-1,1 0 0,4 0 0,15 2 1211,-20-1-1244,1 0 0,-1 1 1,0-1-1,0 1 0,1 0 0,-1 0 1,0 0-1,0 0 0,-1 0 0,4 3 1,-4-2-194,1-1 0,0 1 1,0-1-1,0 0 1,0 0-1,0 0 0,1 0 1,-1-1-1,1 1 1,5 1-1,16 1 58,0-2-1,0 0 1,-1-2-1,28-2 1,98-20 900,-133 18-992,0-2 1,0 0 0,-1-1 0,20-11-1,-10 5-34,-14 6 10,0 0 1,-1 0-1,-1-1 0,20-19 0,-19 17 26,1 0 0,0 0 0,13-8 1,-19 15-46,86-55 71,-91 57-75,0 0 0,1 0 1,-1 1-1,1-1 0,-1 1 0,1-1 0,-1 1 1,1-1-1,0 1 0,-1 0 0,1 0 1,2 0-1,-3 0 0,1 0-1,-1 0 1,1 0 0,-1 0 0,0 0-1,1-1 1,-1 1 0,0 0 0,1-1 0,-1 1-1,0-1 1,0 1 0,1-1 0,-1 0 0,0 1-1,2-2 1,-1-1 2,-2 2-3,1 1 1,0-1 0,-1 0-1,1 1 1,0-1 0,0 1-1,-1-1 1,1 1 0,0-1-1,0 1 1,0-1 0,0 1-1,0 0 1,-1-1 0,1 1-1,0 0 1,0 0 0,0 0 0,0 0-1,0 0 1,2 0 0,-3 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11.571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1 292 5777,'1'1'11152,"14"11"-8746,-11-10-1998,1 0 0,0-1 0,0 1 0,0-1 0,7 1 0,18 6 1654,-10-1-1620,0-2 0,1 0 0,0-1-1,0-1 1,0-1 0,22 0 0,12-3-65,1-2 1,102-20-1,-54 7-288,-38 11 7,-48 5-23,0-1 1,0-1-1,19-4 1,12-5 61,-28 7-12,-1-1 0,1 0 0,34-16 0,59-26 482,-72 28-566,54-26 29,-85 39-62,0-1-1,-1 0 1,0 0 0,0-1-1,-1 0 1,12-14 0,-17 17-2,-3 5-1,0-1-1,0 0 1,0 0-1,0 0 1,-1-1-1,1 1 1,0 0-1,0 0 1,-1 0-1,1 0 1,-1-1-1,1 1 1,-1 0-1,0-1 0,1 1 1,-1-3-1,9-6 40,-7 10-70,-1-1 0,0 0 0,0 1 0,0-1 0,0 0 0,0 0 0,0 0 0,0 0 0,-1 0 0,1 0 0,0 0 1,0 0-1,-1 0 0,1 0 0,-1 0 0,1 0 0,-1-1 0,1 1 0,0-2 0,1-4-700,0 0-838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14.201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1 0 6329,'0'7'1174,"0"-1"-1,1 1 1,0-1-1,0 1 1,0-1-1,1 1 1,0-1-1,5 12 1,-6-15-722,1 0 1,0 0-1,0-1 1,0 1-1,0-1 1,0 1-1,1-1 1,3 3-1,-3-3-445,-1 0 0,1-1 0,0 1 0,0-1 0,0 0 1,0 0-1,1 0 0,-1 0 0,5 0 0,38 3 991,-32-3-620,0 0 0,1 0 1,-1 2-1,26 7 1,92 50 413,-123-55-768,-3-3 5,0 0 1,0 0-1,1 0 1,-1-1-1,1 0 0,-1 0 1,1-1-1,0 1 1,11-2-1,-12 0 18,1 1 1,0 0-1,0 0 0,0 1 1,0 0-1,0 0 0,0 1 1,7 2-1,-1 2 34,30 10 38,-41-15-117,1-1 0,0 1 0,0-1 0,-1 0 0,1 0 1,0 0-1,0 0 0,-1 0 0,1-1 0,0 1 0,-1-1 1,1 0-1,0 1 0,2-3 0,41-26 70,-37 22 113,1 1 0,1-1-1,18-8 1,-22 13-93,3-2-58,0 1 0,0-2-1,-1 1 1,0-1 0,10-7 0,32-15 46,-41 26-55,-18 3-164,-36 5-5599,27-7 3716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11:16.092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20 1 4665,'0'1'15760,"-5"1"-15674,4-1-59,0-1 0,1 0 1,-1 1-1,0-1 0,0 1 0,1-1 0,-1 1 1,0-1-1,0 1 0,1 0 0,-1-1 0,1 1 1,-1 0-1,1-1 0,-1 1 0,1 0 1,-1 0-1,1-1 0,-1 1 0,1 0 0,0 0 1,0 0-1,-1 0 0,1-1 0,0 1 0,0 2 1,0-2 10,1 1 1,-1 0 0,1-1 0,-1 1 0,1 0-1,0-1 1,0 1 0,-1-1 0,1 1 0,0-1-1,0 0 1,3 3 0,1 1 159,0 0 0,1-1 0,0 1 0,-1-1 0,11 5 0,-7-5 222,-1 1-1,0 0 0,11 10 0,-14-11-331,0 0 0,0 0-1,0 0 1,1-1 0,-1 1 0,1-2-1,0 1 1,0-1 0,0 1-1,7 0 1,31 1 617,-35-4-551,-1 1 1,1-1-1,0 2 0,-1-1 1,16 6-1,1 1-85,0 0-1,0-2 1,41 5-1,80 0 413,42-13 45,-59-1-267,-88 0-232,1-2 0,-1-1 0,42-13 0,-63 15-14,-1-2-8,0 0 0,31-16 1,-33 15 1,-1-1 0,1 2 1,32-8-1,-43 12-5,1 0 1,-1 0-1,0 0 0,0-1 1,0 0-1,7-5 0,-8 4 0,1 1 0,-1 0 0,0 1 0,1-1 0,-1 1 0,1 0-1,0 0 1,8-1 0,-3 2-2,-8 1 0,1 0 0,-1 0 0,1-1 0,-1 0 1,1 0-1,-1 0 0,0 0 0,1 0 0,-1 0 0,0-1 0,0 0 0,0 0 0,3-2 1,-5 3 5,-3 2-297,1 0-1,-1 0 1,1 0 0,-1 0-1,0 0 1,1-1 0,-1 1-1,0-1 1,0 1 0,0-1-1,0 0 1,1 0 0,-1 1-1,-4-2 1,-8-2-1508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18:13:24.357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9 0 3873,'-8'8'8612,"8"-6"-8405,0-1-1,0 1 1,1 0-1,-1-1 1,1 1-1,-1-1 1,1 0-1,0 1 1,-1-1-1,2 2 0,-2-3-147,0 1-1,0-1 0,1 1 0,-1-1 0,0 1 0,0-1 0,0 0 0,1 1 0,-1-1 0,0 0 0,0 1 0,1-1 0,-1 0 0,0 1 0,1-1 1,-1 0-1,0 0 0,1 1 0,-1-1 0,0 0 0,1 0 0,-1 0 0,1 1 0,-1-1 0,0 0 0,1 0 0,-1 0 0,1 0 0,-1 0 0,1 0 0,-1 0 1,0 0-1,1 0 0,-1 0 0,1 0 0,-1 0 0,1 0 0,-1 0 0,0 0 0,1-1 0,-1 1 0,1 0 0,0-1 168,-1 0 0,1-1 1,-1 1-1,1 0 0,-1 0 0,1-1 0,-1 1 0,0 0 0,0-1 0,0 1 0,0 0 0,0-2 0,0 2-175,1 1 0,-1 0-1,0-1 1,0 1 0,0 0-1,0-1 1,0 1 0,0 0 0,1 0-1,-1-1 1,0 1 0,1 0 50,-1-1-50,0 1-1,0 0 1,1 0 0,-1 0 0,0-1-1,0 1 1,1 0 0,-1 0-1,0 0 1,1 0 0,-1 0-1,0 0 1,1 0 0,-1-1 0,0 1-1,1 0 1,-1 0 0,0 0-1,0 0 1,1 1 0,-1-1-1,0 0 1,1 0 0,-1 0 0,0 0-1,1 0 1,-1 0 0,0 0-1,1 0 1,-1 1 0,0-1-1,0 0 1,1 1 0,18 8-112,-17-8 228,29 13 16,-2-1-13,0 1 0,-1 1 0,39 27 1,-24-7 120,-8-7 0,72 44 0,-85-60-270,0 2 0,-1 0 0,-1 2 0,28 26-1,-37-31-14,-1 0 0,-1 0 0,0 1-1,0 1 1,-1-1 0,-1 1-1,0 1 1,-1-1 0,5 16 0,0 2 1,2-1 0,24 42 0,16 36 20,9 55 2,-34-107-10,21 81-5,-33-78-6,-3 1 0,8 87 0,-20-144-8,1 51 0,-3-44 0,1 1 1,1-1-1,0 1 0,0 0 0,4 14 1,-3-9 159,-3-13-426,5 31-4028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18:13:28.128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0 1644 2969,'35'-41'17216,"-35"41"-17189,0-1-1,1 1 0,-1 0 1,0 0-1,1-1 0,-1 1 1,0-1-1,0 1 1,0 0-1,1-1 0,-1 1 1,0 0-1,0-1 1,0 1-1,0-1 0,0 1 1,0 0-1,1-1 0,-1 1 1,0-1-1,0 1 1,-1-1-1,1 1 0,0 0 1,0-1-1,0 1 1,0-1-1,0 1 0,0 0 1,-1-1-1,1-10 280,1 0 0,0 0 0,1 0 0,0 0 0,0 0 0,1 0 0,5-12 0,7-25 291,45-154 529,-43 150-935,-9 28 67,38-104 488,-39 112-728,1 0 0,1 1 0,0 0 0,1 0 1,18-21-1,-10 15-3,-2-2 1,26-44-1,-15 22 3,-2 10 21,1 1 1,1 2 0,48-43-1,-40 40-16,-27 28-18,12-12 27,-1-1 0,-1 0 0,0-2-1,-2 0 1,16-27 0,-20 29 81,0 0-1,26-31 0,-5 9-28,-31 39-74,1 0-1,0 1 0,0-1 0,-1 0 0,2 1 0,-1 0 0,0 0 0,0 0 0,6-2 1,17-11 13,-7 1-7,15-14 0,-31 25-11,0 0-1,1 1 0,0-1 1,-1 1-1,1-1 1,0 1-1,0 0 0,5-1 1,-4 1-2,-1 0 0,1 0 0,-1 0 0,1-1 0,-1 0 0,0 0 0,4-4 0,-5 5-1,0 0 0,0 0-1,0-1 1,0 2 0,0-1-1,0 0 1,1 1 0,-1-1-1,0 1 1,1 0 0,-1 0-1,1 0 1,-1 1-1,8-1 1,10-3-3,-16 3 6,-1 0 0,1-1 1,-1 0-1,0 0 0,7-5 0,17-8 19,21-14 423,-12 18-99,-25 8-319,0-1-1,16-8 0,22-7 68,-44 19-68,0 3-8,-6-3-36,0 0 1,0 0-1,0 0 0,0 1 1,1-1-1,-1 0 0,0 0 1,0 0-1,0 0 0,0 0 1,0 1-1,0-1 0,0 0 0,0 0 1,0 0-1,0 1 0,0-1 1,0 0-1,0 0 0,0 0 1,0 0-1,0 1 0,0-1 1,0 0-1,0 0 0,0 0 1,0 0-1,0 1 0,0-1 0,0 0 1,-1 0-1,1 0 0,0 0 1,0 0-1,0 1 0,0-1 1,0 0-1,0 0 0,0 0 1,-1 0-1,1 0 0,0 0 0,0 0 1,0 0-1,0 0 0,-1 1 1,1-1-1,0 0 0,0 0 1,0 0-1,0 0 0,-1 0 1,-44 12-7924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8-18T23:20:29.803"/>
    </inkml:context>
    <inkml:brush xml:id="br0">
      <inkml:brushProperty name="width" value="0.2" units="cm"/>
      <inkml:brushProperty name="height" value="0.2" units="cm"/>
      <inkml:brushProperty name="color" value="#AE0E1D"/>
    </inkml:brush>
  </inkml:definitions>
  <inkml:trace contextRef="#ctx0" brushRef="#br0">22 39 3169,'-21'-23'14481,"21"22"-14330,0 0-1,1 0 1,-1 0-1,0 1 1,1-1-1,-1 0 0,4-3 753,-3 3-753,-1 1 1,1-1-1,0 1 1,0-1-1,-1 1 1,1-1-1,0 1 0,0 0 1,0-1-1,0 1 1,0 0-1,-1 0 1,3-1-1,-1 2-43,0-1-1,0 0 0,0 1 1,0-1-1,0 1 1,0 0-1,0 0 1,-1 0-1,1 0 0,0 0 1,2 2-1,3 3 16,0 0-1,-1 0 1,0 0-1,9 12 1,52 69 124,16 22 148,-78-101-377,-1 1-1,0 0 1,0 0-1,4 17 1,-7-19-9,1 1 1,0-1-1,1 0 1,0-1-1,0 1 0,1 0 1,-1-1-1,1 0 0,9 11 1,-9-13-7,0 1 0,0 0 0,-1 0 0,1 0 0,-1 0 0,0 1 0,-1 0 0,1-1 0,-1 1 0,2 8-1,0 7 10,3 37 0,-6-44-10,0 0 0,1 0 0,1-1 0,0 1 0,8 23 0,-1-15 10,-2 1 0,10 42-1,4 22-10,-22-88-25,0 1-1,0-1 1,-1 0-1,1 0 1,0 0-1,-1 1 1,1-1-1,0 0 1,-1 0 0,1 1-1,-1-1 1,1 0-1,-1 1 1,1-1-1,-1 1 1,1-1-1,-1 1 1,0-1-1,1 1 1,-1-1-1,0 1 1,0-1-1,-1 1 1,1-1-200,0 1 1,0 0-1,0 0 0,0 0 0,-1 0 1,1 1-1,0-1 0,0 0 0,0 0 1,0 1-1,-1-1 0,1 1 0,0-1 1,-1 2-1,-12 5-2712,-8 1 910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36B21AC1-5EFD-48A3-839B-C74A668FD356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6"/>
            <a:ext cx="7510780" cy="2796600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19"/>
            <a:ext cx="4068339" cy="356356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5E16D109-2853-4FED-A8F7-512F310A9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587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7198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741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462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57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4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29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8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55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25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20FDC-52E8-4968-8C9C-32F4F6959B20}" type="datetimeFigureOut">
              <a:rPr lang="en-US" smtClean="0"/>
              <a:t>8/18/2024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62C351-D3F8-49DE-BA6D-0D0ABD23B36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1700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customXml" Target="../ink/ink3.xml"/><Relationship Id="rId18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9.png"/><Relationship Id="rId17" Type="http://schemas.openxmlformats.org/officeDocument/2006/relationships/customXml" Target="../ink/ink5.xml"/><Relationship Id="rId2" Type="http://schemas.openxmlformats.org/officeDocument/2006/relationships/image" Target="../media/image1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customXml" Target="../ink/ink2.xml"/><Relationship Id="rId5" Type="http://schemas.openxmlformats.org/officeDocument/2006/relationships/image" Target="../media/image4.png"/><Relationship Id="rId15" Type="http://schemas.openxmlformats.org/officeDocument/2006/relationships/customXml" Target="../ink/ink4.xml"/><Relationship Id="rId10" Type="http://schemas.openxmlformats.org/officeDocument/2006/relationships/image" Target="../media/image8.png"/><Relationship Id="rId19" Type="http://schemas.openxmlformats.org/officeDocument/2006/relationships/customXml" Target="../ink/ink6.xml"/><Relationship Id="rId4" Type="http://schemas.openxmlformats.org/officeDocument/2006/relationships/image" Target="../media/image3.png"/><Relationship Id="rId9" Type="http://schemas.openxmlformats.org/officeDocument/2006/relationships/customXml" Target="../ink/ink1.xml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customXml" Target="../ink/ink9.xml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200.png"/><Relationship Id="rId17" Type="http://schemas.openxmlformats.org/officeDocument/2006/relationships/customXml" Target="../ink/ink11.xml"/><Relationship Id="rId2" Type="http://schemas.openxmlformats.org/officeDocument/2006/relationships/image" Target="../media/image1.png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customXml" Target="../ink/ink8.xml"/><Relationship Id="rId5" Type="http://schemas.openxmlformats.org/officeDocument/2006/relationships/image" Target="../media/image4.png"/><Relationship Id="rId15" Type="http://schemas.openxmlformats.org/officeDocument/2006/relationships/customXml" Target="../ink/ink10.xml"/><Relationship Id="rId10" Type="http://schemas.openxmlformats.org/officeDocument/2006/relationships/image" Target="../media/image190.png"/><Relationship Id="rId19" Type="http://schemas.openxmlformats.org/officeDocument/2006/relationships/customXml" Target="../ink/ink12.xml"/><Relationship Id="rId4" Type="http://schemas.openxmlformats.org/officeDocument/2006/relationships/image" Target="../media/image3.png"/><Relationship Id="rId9" Type="http://schemas.openxmlformats.org/officeDocument/2006/relationships/customXml" Target="../ink/ink7.xml"/><Relationship Id="rId1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0.png"/><Relationship Id="rId7" Type="http://schemas.openxmlformats.org/officeDocument/2006/relationships/image" Target="../media/image26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0.png"/><Relationship Id="rId4" Type="http://schemas.openxmlformats.org/officeDocument/2006/relationships/image" Target="../media/image2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5.jpg"/><Relationship Id="rId7" Type="http://schemas.openxmlformats.org/officeDocument/2006/relationships/image" Target="../media/image31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2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0.png"/><Relationship Id="rId5" Type="http://schemas.openxmlformats.org/officeDocument/2006/relationships/image" Target="../media/image310.png"/><Relationship Id="rId4" Type="http://schemas.openxmlformats.org/officeDocument/2006/relationships/image" Target="../media/image30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BA414-A5D8-42CE-90A8-3440275E88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654" y="715822"/>
            <a:ext cx="10058400" cy="389216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4-3 </a:t>
            </a:r>
            <a:b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PROVING TRIANGLES CONGRUENT: ASA &amp; AAS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9D08C7-B456-40FE-A805-9F1635338B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 Geometry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323740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ANGLE-Side-Angle (ASA) Congruence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-1" y="691885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Angles and the Included Side of One Triangle are Congruent to Two Angles and the Included Side of Another Triangle, Then the Triangles are Congruent.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1CF5CA6-D569-A0CB-4949-A66D08A3130C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/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/>
              <p:nvPr/>
            </p:nvSpPr>
            <p:spPr>
              <a:xfrm>
                <a:off x="74171" y="1559988"/>
                <a:ext cx="12043655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 smtClean="0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𝒀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𝑿𝒀𝒁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71" y="1559988"/>
                <a:ext cx="12043655" cy="646331"/>
              </a:xfrm>
              <a:prstGeom prst="rect">
                <a:avLst/>
              </a:prstGeom>
              <a:blipFill>
                <a:blip r:embed="rId8"/>
                <a:stretch>
                  <a:fillRect t="-15094" r="-1670" b="-41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564316-BC4D-8062-9EAC-2E3BB6177D51}"/>
              </a:ext>
            </a:extLst>
          </p:cNvPr>
          <p:cNvCxnSpPr>
            <a:cxnSpLocks/>
          </p:cNvCxnSpPr>
          <p:nvPr/>
        </p:nvCxnSpPr>
        <p:spPr>
          <a:xfrm>
            <a:off x="2521116" y="4469852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14EA29-6714-E3CF-10D2-9FA48E0771D2}"/>
              </a:ext>
            </a:extLst>
          </p:cNvPr>
          <p:cNvCxnSpPr>
            <a:cxnSpLocks/>
          </p:cNvCxnSpPr>
          <p:nvPr/>
        </p:nvCxnSpPr>
        <p:spPr>
          <a:xfrm flipH="1">
            <a:off x="9066553" y="4469851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AAA66F0-0EA6-84A0-A014-96F2059D4C9C}"/>
                  </a:ext>
                </a:extLst>
              </p14:cNvPr>
              <p14:cNvContentPartPr/>
              <p14:nvPr/>
            </p14:nvContentPartPr>
            <p14:xfrm>
              <a:off x="2493720" y="5337432"/>
              <a:ext cx="322200" cy="5806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AAA66F0-0EA6-84A0-A014-96F2059D4C9C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57720" y="5301432"/>
                <a:ext cx="393840" cy="65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CC367A9B-A6BE-E30B-B75F-BA9E5E97284E}"/>
                  </a:ext>
                </a:extLst>
              </p14:cNvPr>
              <p14:cNvContentPartPr/>
              <p14:nvPr/>
            </p14:nvContentPartPr>
            <p14:xfrm>
              <a:off x="9175680" y="5367312"/>
              <a:ext cx="342000" cy="5486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CC367A9B-A6BE-E30B-B75F-BA9E5E97284E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139680" y="5331672"/>
                <a:ext cx="413640" cy="620280"/>
              </a:xfrm>
              <a:prstGeom prst="rect">
                <a:avLst/>
              </a:prstGeom>
            </p:spPr>
          </p:pic>
        </mc:Fallback>
      </mc:AlternateContent>
      <p:grpSp>
        <p:nvGrpSpPr>
          <p:cNvPr id="30" name="Group 29">
            <a:extLst>
              <a:ext uri="{FF2B5EF4-FFF2-40B4-BE49-F238E27FC236}">
                <a16:creationId xmlns:a16="http://schemas.microsoft.com/office/drawing/2014/main" id="{F281D74E-586F-6EB1-7BDD-D63DEF3B5FEB}"/>
              </a:ext>
            </a:extLst>
          </p:cNvPr>
          <p:cNvGrpSpPr/>
          <p:nvPr/>
        </p:nvGrpSpPr>
        <p:grpSpPr>
          <a:xfrm>
            <a:off x="3026880" y="3523032"/>
            <a:ext cx="477000" cy="298800"/>
            <a:chOff x="3026880" y="3523032"/>
            <a:chExt cx="477000" cy="298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46FF71A9-8EEF-BDEE-8B7E-B3C5228DA9D8}"/>
                    </a:ext>
                  </a:extLst>
                </p14:cNvPr>
                <p14:cNvContentPartPr/>
                <p14:nvPr/>
              </p14:nvContentPartPr>
              <p14:xfrm>
                <a:off x="3068640" y="3523032"/>
                <a:ext cx="315000" cy="968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46FF71A9-8EEF-BDEE-8B7E-B3C5228DA9D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032640" y="3487392"/>
                  <a:ext cx="386640" cy="16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10858B3-4A21-BD02-3A8D-7F0EA2D30C62}"/>
                    </a:ext>
                  </a:extLst>
                </p14:cNvPr>
                <p14:cNvContentPartPr/>
                <p14:nvPr/>
              </p14:nvContentPartPr>
              <p14:xfrm>
                <a:off x="3026880" y="3695472"/>
                <a:ext cx="477000" cy="1263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10858B3-4A21-BD02-3A8D-7F0EA2D30C6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991240" y="3659472"/>
                  <a:ext cx="548640" cy="198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C55B31-2ADB-582A-4CD1-FC01649D6F9F}"/>
              </a:ext>
            </a:extLst>
          </p:cNvPr>
          <p:cNvGrpSpPr/>
          <p:nvPr/>
        </p:nvGrpSpPr>
        <p:grpSpPr>
          <a:xfrm>
            <a:off x="8436960" y="3506112"/>
            <a:ext cx="527760" cy="276840"/>
            <a:chOff x="8436960" y="3506112"/>
            <a:chExt cx="527760" cy="2768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C8740D7-CAAF-0174-B4E8-CE16ED75C2F1}"/>
                    </a:ext>
                  </a:extLst>
                </p14:cNvPr>
                <p14:cNvContentPartPr/>
                <p14:nvPr/>
              </p14:nvContentPartPr>
              <p14:xfrm>
                <a:off x="8585640" y="3506112"/>
                <a:ext cx="302760" cy="856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C8740D7-CAAF-0174-B4E8-CE16ED75C2F1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8550000" y="3470112"/>
                  <a:ext cx="374400" cy="15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FB296CB-3492-1C0E-C440-E90E87A56B5D}"/>
                    </a:ext>
                  </a:extLst>
                </p14:cNvPr>
                <p14:cNvContentPartPr/>
                <p14:nvPr/>
              </p14:nvContentPartPr>
              <p14:xfrm>
                <a:off x="8436960" y="3710232"/>
                <a:ext cx="527760" cy="727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FB296CB-3492-1C0E-C440-E90E87A56B5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401320" y="3674592"/>
                  <a:ext cx="599400" cy="144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949714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1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ASA Postulate.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7DC7D5-D13A-12EE-A817-CA87F4AD7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65" y="2619815"/>
            <a:ext cx="5036104" cy="269953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904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1F47F39F-F47D-D869-6142-310C58B7A431}"/>
              </a:ext>
            </a:extLst>
          </p:cNvPr>
          <p:cNvSpPr/>
          <p:nvPr/>
        </p:nvSpPr>
        <p:spPr>
          <a:xfrm>
            <a:off x="7989261" y="1275703"/>
            <a:ext cx="3528204" cy="1897810"/>
          </a:xfrm>
          <a:prstGeom prst="triangle">
            <a:avLst>
              <a:gd name="adj" fmla="val 1919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26550"/>
              </p:ext>
            </p:extLst>
          </p:nvPr>
        </p:nvGraphicFramePr>
        <p:xfrm>
          <a:off x="200999" y="1764653"/>
          <a:ext cx="7055478" cy="439071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27739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527739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95697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739004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739004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58444578"/>
                  </a:ext>
                </a:extLst>
              </a:tr>
              <a:tr h="739004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7390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739004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02630"/>
                <a:ext cx="9865896" cy="992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𝑨𝑪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𝒃𝒊𝒔𝒆𝒄𝒕𝒔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𝑩𝑪𝑫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𝑩𝑨𝑪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𝑫𝑨𝑪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𝑨𝑫𝑪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02630"/>
                <a:ext cx="9865896" cy="992195"/>
              </a:xfrm>
              <a:prstGeom prst="rect">
                <a:avLst/>
              </a:prstGeom>
              <a:blipFill>
                <a:blip r:embed="rId2"/>
                <a:stretch>
                  <a:fillRect l="-1298" t="-6135" b="-16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/>
              <p:nvPr/>
            </p:nvSpPr>
            <p:spPr>
              <a:xfrm>
                <a:off x="7515724" y="289651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23645E-887F-47E5-443A-43871D479F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724" y="2896514"/>
                <a:ext cx="41435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/>
              <p:nvPr/>
            </p:nvSpPr>
            <p:spPr>
              <a:xfrm>
                <a:off x="11576648" y="289651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0A6D182-7C93-9962-032F-A2CD5A1556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6648" y="2896514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/>
              <p:nvPr/>
            </p:nvSpPr>
            <p:spPr>
              <a:xfrm>
                <a:off x="8473732" y="721705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2FD40CA-0281-0DDF-DEAA-84F512A89E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3732" y="721705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/>
              <p:nvPr/>
            </p:nvSpPr>
            <p:spPr>
              <a:xfrm>
                <a:off x="8423566" y="5077148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257256B8-2842-F778-E900-0EACE924F3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23566" y="5077148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07430419-1040-C09B-9040-16854C6E7519}"/>
              </a:ext>
            </a:extLst>
          </p:cNvPr>
          <p:cNvSpPr/>
          <p:nvPr/>
        </p:nvSpPr>
        <p:spPr>
          <a:xfrm flipV="1">
            <a:off x="7989261" y="3179338"/>
            <a:ext cx="3528204" cy="1897810"/>
          </a:xfrm>
          <a:prstGeom prst="triangle">
            <a:avLst>
              <a:gd name="adj" fmla="val 1919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7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Angle-Angle-Side (AAS) Congruence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BB8F876-C4A8-D889-EAA4-FBB834BB47E0}"/>
              </a:ext>
            </a:extLst>
          </p:cNvPr>
          <p:cNvSpPr txBox="1"/>
          <p:nvPr/>
        </p:nvSpPr>
        <p:spPr>
          <a:xfrm>
            <a:off x="0" y="792219"/>
            <a:ext cx="12192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Two Angles and the Nonincluded Side of One Triangle are Congruent to Two Angles and the Nonincluded Side of a Second Triangle, then the Triangles are Congruent.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7F7FB5AD-835B-A29D-DE66-B8CBCD12D29C}"/>
              </a:ext>
            </a:extLst>
          </p:cNvPr>
          <p:cNvSpPr/>
          <p:nvPr/>
        </p:nvSpPr>
        <p:spPr>
          <a:xfrm>
            <a:off x="2208959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E1CF5CA6-D569-A0CB-4949-A66D08A3130C}"/>
              </a:ext>
            </a:extLst>
          </p:cNvPr>
          <p:cNvSpPr/>
          <p:nvPr/>
        </p:nvSpPr>
        <p:spPr>
          <a:xfrm flipH="1">
            <a:off x="6473510" y="3185580"/>
            <a:ext cx="3303917" cy="2760452"/>
          </a:xfrm>
          <a:prstGeom prst="triangle">
            <a:avLst>
              <a:gd name="adj" fmla="val 29373"/>
            </a:avLst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/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79EECF4-327E-BA57-F6B3-0A00941D04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023" y="5800326"/>
                <a:ext cx="540128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/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DCC4695-9019-4A94-3ADB-7EBFA80B03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9774" y="2584099"/>
                <a:ext cx="540128" cy="64633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/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40CE7EC-E120-FF67-B168-62EF8E26BB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955" y="5800326"/>
                <a:ext cx="540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/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𝒀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78FBFD6-43D7-5D91-B96E-5D52E41BB8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4619" y="2584099"/>
                <a:ext cx="540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/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𝒁</m:t>
                      </m:r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1C079F3-43A7-D59D-584A-4BBC0F5F28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6650" y="5800324"/>
                <a:ext cx="540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/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n-US" sz="36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64A22A4-51A1-3C0E-9848-4FFAEBD683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2866" y="5800324"/>
                <a:ext cx="540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/>
              <p:nvPr/>
            </p:nvSpPr>
            <p:spPr>
              <a:xfrm>
                <a:off x="0" y="1683851"/>
                <a:ext cx="1219200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𝑰𝒇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𝑨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𝑿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  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𝒁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𝒂𝒏𝒅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𝑨𝑩</m:t>
                        </m:r>
                      </m:e>
                    </m:acc>
                    <m:r>
                      <a:rPr lang="en-US" sz="36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36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600" b="1" i="1">
                            <a:solidFill>
                              <a:srgbClr val="C00000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𝑿𝒀</m:t>
                        </m:r>
                      </m:e>
                    </m:acc>
                    <m:r>
                      <a:rPr lang="en-US" sz="36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6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𝒕𝒉𝒆𝒏</m:t>
                    </m:r>
                    <m:r>
                      <a:rPr lang="en-US" sz="3600" b="1" i="1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 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𝑨𝑩𝑪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3600" b="1" i="1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𝑿𝒀𝒁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A9FA501-0A8B-7C0F-120A-357144658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83851"/>
                <a:ext cx="12192000" cy="646331"/>
              </a:xfrm>
              <a:prstGeom prst="rect">
                <a:avLst/>
              </a:prstGeom>
              <a:blipFill>
                <a:blip r:embed="rId8"/>
                <a:stretch>
                  <a:fillRect t="-14151" r="-1500" b="-42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163DB5F-4A76-AD6D-C0E0-E398958AC065}"/>
              </a:ext>
            </a:extLst>
          </p:cNvPr>
          <p:cNvCxnSpPr>
            <a:cxnSpLocks/>
          </p:cNvCxnSpPr>
          <p:nvPr/>
        </p:nvCxnSpPr>
        <p:spPr>
          <a:xfrm>
            <a:off x="2521116" y="4469852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E21136B-D0E5-C092-E90F-D90966CFFF24}"/>
              </a:ext>
            </a:extLst>
          </p:cNvPr>
          <p:cNvCxnSpPr>
            <a:cxnSpLocks/>
          </p:cNvCxnSpPr>
          <p:nvPr/>
        </p:nvCxnSpPr>
        <p:spPr>
          <a:xfrm flipH="1">
            <a:off x="9066553" y="4469851"/>
            <a:ext cx="457316" cy="191907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9B0D9E18-9F9E-FD39-B739-67E6054755C6}"/>
                  </a:ext>
                </a:extLst>
              </p14:cNvPr>
              <p14:cNvContentPartPr/>
              <p14:nvPr/>
            </p14:nvContentPartPr>
            <p14:xfrm>
              <a:off x="2469403" y="5348418"/>
              <a:ext cx="348120" cy="55548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9B0D9E18-9F9E-FD39-B739-67E6054755C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433763" y="5312418"/>
                <a:ext cx="419760" cy="62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068A75E-1BF8-E760-93CC-7239D8418EE9}"/>
                  </a:ext>
                </a:extLst>
              </p14:cNvPr>
              <p14:cNvContentPartPr/>
              <p14:nvPr/>
            </p14:nvContentPartPr>
            <p14:xfrm>
              <a:off x="9024643" y="5318178"/>
              <a:ext cx="475560" cy="59220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068A75E-1BF8-E760-93CC-7239D8418EE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8988643" y="5282538"/>
                <a:ext cx="547200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D92F0862-3447-D1C3-A70F-DFBA7A1BE843}"/>
                  </a:ext>
                </a:extLst>
              </p14:cNvPr>
              <p14:cNvContentPartPr/>
              <p14:nvPr/>
            </p14:nvContentPartPr>
            <p14:xfrm>
              <a:off x="2361735" y="5601864"/>
              <a:ext cx="153000" cy="30240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D92F0862-3447-D1C3-A70F-DFBA7A1BE84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2326095" y="5565864"/>
                <a:ext cx="224640" cy="374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1AA9127C-3076-8449-EEF0-2033B5F88DAE}"/>
                  </a:ext>
                </a:extLst>
              </p14:cNvPr>
              <p14:cNvContentPartPr/>
              <p14:nvPr/>
            </p14:nvContentPartPr>
            <p14:xfrm>
              <a:off x="9388215" y="5545344"/>
              <a:ext cx="231120" cy="36252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1AA9127C-3076-8449-EEF0-2033B5F88DAE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9352215" y="5509344"/>
                <a:ext cx="302760" cy="43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F0F7E4D-13DE-0611-8D6B-3E8F5916568D}"/>
                  </a:ext>
                </a:extLst>
              </p14:cNvPr>
              <p14:cNvContentPartPr/>
              <p14:nvPr/>
            </p14:nvContentPartPr>
            <p14:xfrm>
              <a:off x="6829695" y="5593224"/>
              <a:ext cx="139680" cy="33084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F0F7E4D-13DE-0611-8D6B-3E8F5916568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793695" y="5557224"/>
                <a:ext cx="211320" cy="40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A96A0E55-11B3-E532-EEEA-14258DEEC113}"/>
                  </a:ext>
                </a:extLst>
              </p14:cNvPr>
              <p14:cNvContentPartPr/>
              <p14:nvPr/>
            </p14:nvContentPartPr>
            <p14:xfrm>
              <a:off x="4977495" y="5546424"/>
              <a:ext cx="144000" cy="35388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A96A0E55-11B3-E532-EEEA-14258DEEC113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941855" y="5510784"/>
                <a:ext cx="215640" cy="42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6123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3</a:t>
            </a:r>
            <a:r>
              <a:rPr lang="en-US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4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0" y="675239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Information is Missing to Prove the Triangles are Congruent using the AAS Postulate.</a:t>
            </a:r>
          </a:p>
        </p:txBody>
      </p:sp>
      <p:pic>
        <p:nvPicPr>
          <p:cNvPr id="4" name="Picture 3" descr="A black triangle with a cross&#10;&#10;Description automatically generated">
            <a:extLst>
              <a:ext uri="{FF2B5EF4-FFF2-40B4-BE49-F238E27FC236}">
                <a16:creationId xmlns:a16="http://schemas.microsoft.com/office/drawing/2014/main" id="{B8E235E8-20B2-CC40-D963-F8BD76A5DA1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7" t="18367" r="24935" b="6387"/>
          <a:stretch/>
        </p:blipFill>
        <p:spPr>
          <a:xfrm>
            <a:off x="7500592" y="1709561"/>
            <a:ext cx="3705724" cy="416010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2E4AF9-BC6F-CAC0-B823-D46F61F239A2}"/>
                  </a:ext>
                </a:extLst>
              </p:cNvPr>
              <p:cNvSpPr txBox="1"/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62E4AF9-BC6F-CAC0-B823-D46F61F239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4419" y="1611056"/>
                <a:ext cx="414353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1CA0E9-8750-85AB-0E4E-FCBBD2FEC748}"/>
                  </a:ext>
                </a:extLst>
              </p:cNvPr>
              <p:cNvSpPr txBox="1"/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81CA0E9-8750-85AB-0E4E-FCBBD2FEC7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871" y="1709559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E89A66-0FF4-5416-6708-7707C467DA8B}"/>
                  </a:ext>
                </a:extLst>
              </p:cNvPr>
              <p:cNvSpPr txBox="1"/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CE89A66-0FF4-5416-6708-7707C467DA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2671" y="3512614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FC34A8-6999-3ADE-9D25-B0E090A869D0}"/>
                  </a:ext>
                </a:extLst>
              </p:cNvPr>
              <p:cNvSpPr txBox="1"/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FC34A8-6999-3ADE-9D25-B0E090A86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3027" y="5315670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0E60A2-1221-4989-AEBD-4B8124B3C3F4}"/>
                  </a:ext>
                </a:extLst>
              </p:cNvPr>
              <p:cNvSpPr txBox="1"/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50E60A2-1221-4989-AEBD-4B8124B3C3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489" y="5315667"/>
                <a:ext cx="414353" cy="553998"/>
              </a:xfrm>
              <a:prstGeom prst="rect">
                <a:avLst/>
              </a:prstGeom>
              <a:blipFill>
                <a:blip r:embed="rId7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3E53F13-131D-CCE8-999E-B25E56FBF3DF}"/>
              </a:ext>
            </a:extLst>
          </p:cNvPr>
          <p:cNvCxnSpPr>
            <a:cxnSpLocks/>
          </p:cNvCxnSpPr>
          <p:nvPr/>
        </p:nvCxnSpPr>
        <p:spPr>
          <a:xfrm flipV="1">
            <a:off x="8298611" y="2793833"/>
            <a:ext cx="374060" cy="389314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08E12C6-8E48-2FEE-F967-894489D8C825}"/>
              </a:ext>
            </a:extLst>
          </p:cNvPr>
          <p:cNvCxnSpPr>
            <a:cxnSpLocks/>
          </p:cNvCxnSpPr>
          <p:nvPr/>
        </p:nvCxnSpPr>
        <p:spPr>
          <a:xfrm flipV="1">
            <a:off x="9787052" y="4191204"/>
            <a:ext cx="420492" cy="403240"/>
          </a:xfrm>
          <a:prstGeom prst="line">
            <a:avLst/>
          </a:prstGeom>
          <a:ln w="762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7057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4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090152"/>
              </p:ext>
            </p:extLst>
          </p:nvPr>
        </p:nvGraphicFramePr>
        <p:xfrm>
          <a:off x="138056" y="1888055"/>
          <a:ext cx="7642970" cy="3994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21485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821485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3297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957028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𝑱𝑲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𝑷𝑴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𝑱𝑲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∥</m:t>
                    </m:r>
                    <m:acc>
                      <m:accPr>
                        <m:chr m:val="̅"/>
                        <m:ctrlPr>
                          <a:rPr lang="en-US" sz="2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𝑷𝑴</m:t>
                        </m:r>
                      </m:e>
                    </m:acc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𝑳𝑴𝑷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𝐋𝐊𝐉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A black triangle with a cross&#10;&#10;Description automatically generated">
            <a:extLst>
              <a:ext uri="{FF2B5EF4-FFF2-40B4-BE49-F238E27FC236}">
                <a16:creationId xmlns:a16="http://schemas.microsoft.com/office/drawing/2014/main" id="{DC35D74B-1945-B9AD-A5AC-5AA9CDF835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47" t="18367" r="24935" b="6387"/>
          <a:stretch/>
        </p:blipFill>
        <p:spPr>
          <a:xfrm>
            <a:off x="8159682" y="1822976"/>
            <a:ext cx="3705724" cy="4160106"/>
          </a:xfrm>
          <a:prstGeom prst="rect">
            <a:avLst/>
          </a:prstGeom>
          <a:ln w="76200"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DE5DD-5496-00FE-4958-F295445AEA8D}"/>
                  </a:ext>
                </a:extLst>
              </p:cNvPr>
              <p:cNvSpPr txBox="1"/>
              <p:nvPr/>
            </p:nvSpPr>
            <p:spPr>
              <a:xfrm>
                <a:off x="8215419" y="1724474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𝑱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DE5DD-5496-00FE-4958-F295445AE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15419" y="1724474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/>
              <p:nvPr/>
            </p:nvSpPr>
            <p:spPr>
              <a:xfrm>
                <a:off x="10572871" y="1822977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72871" y="1822977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/>
              <p:nvPr/>
            </p:nvSpPr>
            <p:spPr>
              <a:xfrm>
                <a:off x="9353671" y="3626032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3671" y="3626032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/>
              <p:nvPr/>
            </p:nvSpPr>
            <p:spPr>
              <a:xfrm>
                <a:off x="11344027" y="5429088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44027" y="5429088"/>
                <a:ext cx="414353" cy="55399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/>
              <p:nvPr/>
            </p:nvSpPr>
            <p:spPr>
              <a:xfrm>
                <a:off x="9131489" y="5429085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1489" y="5429085"/>
                <a:ext cx="414353" cy="553998"/>
              </a:xfrm>
              <a:prstGeom prst="rect">
                <a:avLst/>
              </a:prstGeom>
              <a:blipFill>
                <a:blip r:embed="rId8"/>
                <a:stretch>
                  <a:fillRect r="-73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8978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DA892BCA-CC9A-4115-6FF9-DFB530E3C283}"/>
              </a:ext>
            </a:extLst>
          </p:cNvPr>
          <p:cNvSpPr/>
          <p:nvPr/>
        </p:nvSpPr>
        <p:spPr>
          <a:xfrm>
            <a:off x="7608815" y="1888055"/>
            <a:ext cx="4144161" cy="3514984"/>
          </a:xfrm>
          <a:prstGeom prst="triangle">
            <a:avLst/>
          </a:prstGeom>
          <a:solidFill>
            <a:schemeClr val="bg2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5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7C433B-30AC-C14F-E6EF-18C7B8F9B002}"/>
              </a:ext>
            </a:extLst>
          </p:cNvPr>
          <p:cNvSpPr txBox="1"/>
          <p:nvPr/>
        </p:nvSpPr>
        <p:spPr>
          <a:xfrm>
            <a:off x="3145245" y="56299"/>
            <a:ext cx="8431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40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a Two-Column Proof.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AC11362-FE7D-4929-C4A9-52F8C9821561}"/>
              </a:ext>
            </a:extLst>
          </p:cNvPr>
          <p:cNvGraphicFramePr>
            <a:graphicFrameLocks noGrp="1"/>
          </p:cNvGraphicFramePr>
          <p:nvPr/>
        </p:nvGraphicFramePr>
        <p:xfrm>
          <a:off x="138058" y="1888055"/>
          <a:ext cx="7116792" cy="3994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558396">
                  <a:extLst>
                    <a:ext uri="{9D8B030D-6E8A-4147-A177-3AD203B41FA5}">
                      <a16:colId xmlns:a16="http://schemas.microsoft.com/office/drawing/2014/main" val="1894630330"/>
                    </a:ext>
                  </a:extLst>
                </a:gridCol>
                <a:gridCol w="3558396">
                  <a:extLst>
                    <a:ext uri="{9D8B030D-6E8A-4147-A177-3AD203B41FA5}">
                      <a16:colId xmlns:a16="http://schemas.microsoft.com/office/drawing/2014/main" val="2648493350"/>
                    </a:ext>
                  </a:extLst>
                </a:gridCol>
              </a:tblGrid>
              <a:tr h="632972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STATEMENTS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REASONS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76772786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55595124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5850131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46957028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68036847"/>
                  </a:ext>
                </a:extLst>
              </a:tr>
              <a:tr h="672373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81886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/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Given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𝑳𝑲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𝒃𝒊𝒔𝒆𝒄𝒕𝒔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𝑷𝑴</m:t>
                        </m:r>
                      </m:e>
                    </m:acc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𝑴𝑲𝑳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≅∠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𝑷𝑲𝑳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b="1" u="sng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28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Prove</a:t>
                </a:r>
                <a:r>
                  <a:rPr lang="en-US" sz="2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𝑴𝑲𝑳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≅∆</m:t>
                    </m:r>
                    <m:r>
                      <a:rPr lang="en-US" sz="2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𝑷𝑲𝑳</m:t>
                    </m:r>
                  </m:oMath>
                </a14:m>
                <a:endParaRPr lang="en-US" sz="2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B96AE4B-7CB4-02EB-BC02-128CAE4AA0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770367"/>
                <a:ext cx="9865896" cy="954107"/>
              </a:xfrm>
              <a:prstGeom prst="rect">
                <a:avLst/>
              </a:prstGeom>
              <a:blipFill>
                <a:blip r:embed="rId2"/>
                <a:stretch>
                  <a:fillRect l="-1298" t="-6369" b="-210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/>
              <p:nvPr/>
            </p:nvSpPr>
            <p:spPr>
              <a:xfrm>
                <a:off x="9473718" y="1334057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𝑲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9C549CD-CBD9-DDD9-9A43-4099CC488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718" y="1334057"/>
                <a:ext cx="414353" cy="553998"/>
              </a:xfrm>
              <a:prstGeom prst="rect">
                <a:avLst/>
              </a:prstGeom>
              <a:blipFill>
                <a:blip r:embed="rId3"/>
                <a:stretch>
                  <a:fillRect r="-1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/>
              <p:nvPr/>
            </p:nvSpPr>
            <p:spPr>
              <a:xfrm>
                <a:off x="9473717" y="5496002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𝑳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3A121B7-B2F2-7858-7453-372C3A18B9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717" y="5496002"/>
                <a:ext cx="414353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/>
              <p:nvPr/>
            </p:nvSpPr>
            <p:spPr>
              <a:xfrm>
                <a:off x="11545800" y="540303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CE94F4C-512D-1F64-4AF5-12569A8722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45800" y="5403039"/>
                <a:ext cx="414353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/>
              <p:nvPr/>
            </p:nvSpPr>
            <p:spPr>
              <a:xfrm>
                <a:off x="7401638" y="5403039"/>
                <a:ext cx="414353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𝑴</m:t>
                      </m:r>
                    </m:oMath>
                  </m:oMathPara>
                </a14:m>
                <a:endParaRPr lang="en-US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EB457E0-BAC8-41B8-4A44-40E608AAF4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1638" y="5403039"/>
                <a:ext cx="414353" cy="553998"/>
              </a:xfrm>
              <a:prstGeom prst="rect">
                <a:avLst/>
              </a:prstGeom>
              <a:blipFill>
                <a:blip r:embed="rId6"/>
                <a:stretch>
                  <a:fillRect r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EC983B-A1A3-8307-2335-2466E3B7C8FC}"/>
              </a:ext>
            </a:extLst>
          </p:cNvPr>
          <p:cNvCxnSpPr>
            <a:stCxn id="3" idx="0"/>
            <a:endCxn id="3" idx="3"/>
          </p:cNvCxnSpPr>
          <p:nvPr/>
        </p:nvCxnSpPr>
        <p:spPr>
          <a:xfrm>
            <a:off x="9680896" y="1888055"/>
            <a:ext cx="0" cy="351498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1612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E01C59E-0269-4562-98A3-84F58A21461D}"/>
              </a:ext>
            </a:extLst>
          </p:cNvPr>
          <p:cNvSpPr txBox="1"/>
          <p:nvPr/>
        </p:nvSpPr>
        <p:spPr>
          <a:xfrm>
            <a:off x="94888" y="-69008"/>
            <a:ext cx="32090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6</a:t>
            </a:r>
            <a:r>
              <a:rPr lang="en-US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3842451C-F191-FC23-1F48-4562C11D1473}"/>
              </a:ext>
            </a:extLst>
          </p:cNvPr>
          <p:cNvCxnSpPr>
            <a:cxnSpLocks/>
          </p:cNvCxnSpPr>
          <p:nvPr/>
        </p:nvCxnSpPr>
        <p:spPr>
          <a:xfrm flipH="1">
            <a:off x="0" y="702630"/>
            <a:ext cx="1219661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083DDB11-4217-6D36-3A6D-B98C91B396C8}"/>
              </a:ext>
            </a:extLst>
          </p:cNvPr>
          <p:cNvSpPr txBox="1"/>
          <p:nvPr/>
        </p:nvSpPr>
        <p:spPr>
          <a:xfrm>
            <a:off x="2776756" y="146435"/>
            <a:ext cx="941524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 Given Triangles Congruent by AAS, ASA, or Not Possible?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14035B-C5E4-FA8D-B2E4-1B38F54F8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293" y="1050554"/>
            <a:ext cx="2712218" cy="180367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BDDFC4-37F0-A042-13DD-B49D01532E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3293" y="3699863"/>
            <a:ext cx="2712218" cy="2455507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D33B857-8D44-3A9B-AB2D-5195397D2D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310" y="3699867"/>
            <a:ext cx="3311118" cy="2455503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E0192FB-8B74-DF5C-19C6-6CAB3EA734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38310" y="1050554"/>
            <a:ext cx="3311118" cy="180367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1A7D39-4811-3108-6568-22B945046A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32227" y="1050554"/>
            <a:ext cx="3311118" cy="1803670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1F20D17-E461-92D1-A10F-81509587C59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32227" y="3699863"/>
            <a:ext cx="3311118" cy="2455501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7142470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1680</TotalTime>
  <Words>293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Unit 4-3  PROVING TRIANGLES CONGRUENT: ASA &amp; AAS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1.2  Points, Lines, And Planes</dc:title>
  <dc:creator>Michael Kuniega</dc:creator>
  <cp:lastModifiedBy>Michael Kuniega</cp:lastModifiedBy>
  <cp:revision>23</cp:revision>
  <cp:lastPrinted>2021-12-23T21:33:34Z</cp:lastPrinted>
  <dcterms:created xsi:type="dcterms:W3CDTF">2018-01-04T19:16:30Z</dcterms:created>
  <dcterms:modified xsi:type="dcterms:W3CDTF">2024-08-19T00:08:26Z</dcterms:modified>
</cp:coreProperties>
</file>